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88212-5C35-4E78-8C91-9B74080EBBE4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E201855D-0290-4F11-A2FF-63B7068C81DB}">
      <dgm:prSet phldrT="[Text]"/>
      <dgm:spPr/>
      <dgm:t>
        <a:bodyPr/>
        <a:lstStyle/>
        <a:p>
          <a:r>
            <a:rPr lang="de-DE" dirty="0"/>
            <a:t>Act</a:t>
          </a:r>
        </a:p>
      </dgm:t>
    </dgm:pt>
    <dgm:pt modelId="{290355B9-8EB4-4712-A35C-847A0A9949C0}" type="parTrans" cxnId="{271F5F1E-F87B-42EA-9F06-AF2206E1BE93}">
      <dgm:prSet/>
      <dgm:spPr/>
      <dgm:t>
        <a:bodyPr/>
        <a:lstStyle/>
        <a:p>
          <a:endParaRPr lang="de-DE"/>
        </a:p>
      </dgm:t>
    </dgm:pt>
    <dgm:pt modelId="{6A49102F-13B7-4388-A20C-3BBFA7A176AF}" type="sibTrans" cxnId="{271F5F1E-F87B-42EA-9F06-AF2206E1BE93}">
      <dgm:prSet/>
      <dgm:spPr/>
      <dgm:t>
        <a:bodyPr/>
        <a:lstStyle/>
        <a:p>
          <a:endParaRPr lang="de-DE"/>
        </a:p>
      </dgm:t>
    </dgm:pt>
    <dgm:pt modelId="{33CF131C-A109-4BE7-885D-6994220FFAD8}">
      <dgm:prSet phldrT="[Text]"/>
      <dgm:spPr/>
      <dgm:t>
        <a:bodyPr/>
        <a:lstStyle/>
        <a:p>
          <a:r>
            <a:rPr lang="de-DE" dirty="0"/>
            <a:t>Plan</a:t>
          </a:r>
        </a:p>
      </dgm:t>
    </dgm:pt>
    <dgm:pt modelId="{466CAEFD-BE95-4A48-B748-29F9E240618D}" type="parTrans" cxnId="{EF53139A-B003-484F-B3B2-840D8246882B}">
      <dgm:prSet/>
      <dgm:spPr/>
      <dgm:t>
        <a:bodyPr/>
        <a:lstStyle/>
        <a:p>
          <a:endParaRPr lang="de-DE"/>
        </a:p>
      </dgm:t>
    </dgm:pt>
    <dgm:pt modelId="{01DC14EB-CDC4-48DB-9758-8771A9FA9943}" type="sibTrans" cxnId="{EF53139A-B003-484F-B3B2-840D8246882B}">
      <dgm:prSet/>
      <dgm:spPr/>
      <dgm:t>
        <a:bodyPr/>
        <a:lstStyle/>
        <a:p>
          <a:endParaRPr lang="de-DE"/>
        </a:p>
      </dgm:t>
    </dgm:pt>
    <dgm:pt modelId="{73BD4CEE-1471-4FA3-9FD0-BEF0B0CDED2F}">
      <dgm:prSet phldrT="[Text]"/>
      <dgm:spPr/>
      <dgm:t>
        <a:bodyPr/>
        <a:lstStyle/>
        <a:p>
          <a:r>
            <a:rPr lang="de-DE" dirty="0"/>
            <a:t>Do</a:t>
          </a:r>
        </a:p>
      </dgm:t>
    </dgm:pt>
    <dgm:pt modelId="{595D60AF-75D3-447D-85AF-1ECF18351CCF}" type="parTrans" cxnId="{1017240F-244E-44E9-814D-22BA03F686B3}">
      <dgm:prSet/>
      <dgm:spPr/>
      <dgm:t>
        <a:bodyPr/>
        <a:lstStyle/>
        <a:p>
          <a:endParaRPr lang="de-DE"/>
        </a:p>
      </dgm:t>
    </dgm:pt>
    <dgm:pt modelId="{4602A21E-BBEC-4C52-A403-AC776CB346F9}" type="sibTrans" cxnId="{1017240F-244E-44E9-814D-22BA03F686B3}">
      <dgm:prSet/>
      <dgm:spPr/>
      <dgm:t>
        <a:bodyPr/>
        <a:lstStyle/>
        <a:p>
          <a:endParaRPr lang="de-DE"/>
        </a:p>
      </dgm:t>
    </dgm:pt>
    <dgm:pt modelId="{EEC35CEE-EB6C-4C52-949C-431CEB98C17C}">
      <dgm:prSet phldrT="[Text]"/>
      <dgm:spPr/>
      <dgm:t>
        <a:bodyPr/>
        <a:lstStyle/>
        <a:p>
          <a:r>
            <a:rPr lang="de-DE" dirty="0"/>
            <a:t>Check</a:t>
          </a:r>
        </a:p>
      </dgm:t>
    </dgm:pt>
    <dgm:pt modelId="{DCEEBCCC-82EA-49DC-A3AD-A83FE49B494F}" type="parTrans" cxnId="{68038EC7-0D3C-4B0F-9805-7BC9F665EBB5}">
      <dgm:prSet/>
      <dgm:spPr/>
      <dgm:t>
        <a:bodyPr/>
        <a:lstStyle/>
        <a:p>
          <a:endParaRPr lang="de-DE"/>
        </a:p>
      </dgm:t>
    </dgm:pt>
    <dgm:pt modelId="{0C80DF7F-8A23-4366-9338-32C05DD2B441}" type="sibTrans" cxnId="{68038EC7-0D3C-4B0F-9805-7BC9F665EBB5}">
      <dgm:prSet/>
      <dgm:spPr/>
      <dgm:t>
        <a:bodyPr/>
        <a:lstStyle/>
        <a:p>
          <a:endParaRPr lang="de-DE"/>
        </a:p>
      </dgm:t>
    </dgm:pt>
    <dgm:pt modelId="{68A41867-858D-425B-8626-2A137A5E1455}" type="pres">
      <dgm:prSet presAssocID="{7CF88212-5C35-4E78-8C91-9B74080EBBE4}" presName="compositeShape" presStyleCnt="0">
        <dgm:presLayoutVars>
          <dgm:chMax val="7"/>
          <dgm:dir/>
          <dgm:resizeHandles val="exact"/>
        </dgm:presLayoutVars>
      </dgm:prSet>
      <dgm:spPr/>
    </dgm:pt>
    <dgm:pt modelId="{E5DBDEE8-6A16-45CE-A76A-B7EE8EBE0755}" type="pres">
      <dgm:prSet presAssocID="{7CF88212-5C35-4E78-8C91-9B74080EBBE4}" presName="wedge1" presStyleLbl="node1" presStyleIdx="0" presStyleCnt="4"/>
      <dgm:spPr/>
    </dgm:pt>
    <dgm:pt modelId="{FF8003B9-9A55-4828-9B58-EAEBC2C82742}" type="pres">
      <dgm:prSet presAssocID="{7CF88212-5C35-4E78-8C91-9B74080EBBE4}" presName="dummy1a" presStyleCnt="0"/>
      <dgm:spPr/>
    </dgm:pt>
    <dgm:pt modelId="{2028814B-A6A0-475C-B701-CFD680EE3806}" type="pres">
      <dgm:prSet presAssocID="{7CF88212-5C35-4E78-8C91-9B74080EBBE4}" presName="dummy1b" presStyleCnt="0"/>
      <dgm:spPr/>
    </dgm:pt>
    <dgm:pt modelId="{4D6EAD96-22AC-46D8-95C9-807D3247D0E1}" type="pres">
      <dgm:prSet presAssocID="{7CF88212-5C35-4E78-8C91-9B74080EBBE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D426E-722A-45E8-BB79-1FC033CBF689}" type="pres">
      <dgm:prSet presAssocID="{7CF88212-5C35-4E78-8C91-9B74080EBBE4}" presName="wedge2" presStyleLbl="node1" presStyleIdx="1" presStyleCnt="4"/>
      <dgm:spPr/>
    </dgm:pt>
    <dgm:pt modelId="{5CCD3AD3-D9A9-47AE-A3E8-9956AC73D2FA}" type="pres">
      <dgm:prSet presAssocID="{7CF88212-5C35-4E78-8C91-9B74080EBBE4}" presName="dummy2a" presStyleCnt="0"/>
      <dgm:spPr/>
    </dgm:pt>
    <dgm:pt modelId="{CCE798C7-B626-4A2E-959A-835C24770DBE}" type="pres">
      <dgm:prSet presAssocID="{7CF88212-5C35-4E78-8C91-9B74080EBBE4}" presName="dummy2b" presStyleCnt="0"/>
      <dgm:spPr/>
    </dgm:pt>
    <dgm:pt modelId="{84101698-926E-4692-B013-B89CC8CB60A8}" type="pres">
      <dgm:prSet presAssocID="{7CF88212-5C35-4E78-8C91-9B74080EBBE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94931-924D-4FD4-9B89-7BB6BA50A467}" type="pres">
      <dgm:prSet presAssocID="{7CF88212-5C35-4E78-8C91-9B74080EBBE4}" presName="wedge3" presStyleLbl="node1" presStyleIdx="2" presStyleCnt="4"/>
      <dgm:spPr/>
    </dgm:pt>
    <dgm:pt modelId="{66C91CC3-8A27-4043-A2ED-FF1F1100116A}" type="pres">
      <dgm:prSet presAssocID="{7CF88212-5C35-4E78-8C91-9B74080EBBE4}" presName="dummy3a" presStyleCnt="0"/>
      <dgm:spPr/>
    </dgm:pt>
    <dgm:pt modelId="{72A96E6F-A8BA-490B-894D-6379564A80AC}" type="pres">
      <dgm:prSet presAssocID="{7CF88212-5C35-4E78-8C91-9B74080EBBE4}" presName="dummy3b" presStyleCnt="0"/>
      <dgm:spPr/>
    </dgm:pt>
    <dgm:pt modelId="{B720ACA3-CE95-4B00-9BA1-CEE72243152E}" type="pres">
      <dgm:prSet presAssocID="{7CF88212-5C35-4E78-8C91-9B74080EBBE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90292-40B6-41EF-8D0C-20A185C858A5}" type="pres">
      <dgm:prSet presAssocID="{7CF88212-5C35-4E78-8C91-9B74080EBBE4}" presName="wedge4" presStyleLbl="node1" presStyleIdx="3" presStyleCnt="4"/>
      <dgm:spPr/>
    </dgm:pt>
    <dgm:pt modelId="{BA6E6D63-5408-496A-BACD-618F9AB2920E}" type="pres">
      <dgm:prSet presAssocID="{7CF88212-5C35-4E78-8C91-9B74080EBBE4}" presName="dummy4a" presStyleCnt="0"/>
      <dgm:spPr/>
    </dgm:pt>
    <dgm:pt modelId="{F948B83B-B269-4F13-8F29-9747E836CCEE}" type="pres">
      <dgm:prSet presAssocID="{7CF88212-5C35-4E78-8C91-9B74080EBBE4}" presName="dummy4b" presStyleCnt="0"/>
      <dgm:spPr/>
    </dgm:pt>
    <dgm:pt modelId="{C63F5E1B-8156-4B05-A246-9ECAFEE98EEF}" type="pres">
      <dgm:prSet presAssocID="{7CF88212-5C35-4E78-8C91-9B74080EBBE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6CBE23-FBAA-4A57-B252-5E4F535046C0}" type="pres">
      <dgm:prSet presAssocID="{6A49102F-13B7-4388-A20C-3BBFA7A176AF}" presName="arrowWedge1" presStyleLbl="fgSibTrans2D1" presStyleIdx="0" presStyleCnt="4"/>
      <dgm:spPr/>
    </dgm:pt>
    <dgm:pt modelId="{C1585C55-8793-4094-8259-D5E770319FD0}" type="pres">
      <dgm:prSet presAssocID="{01DC14EB-CDC4-48DB-9758-8771A9FA9943}" presName="arrowWedge2" presStyleLbl="fgSibTrans2D1" presStyleIdx="1" presStyleCnt="4"/>
      <dgm:spPr/>
    </dgm:pt>
    <dgm:pt modelId="{C9202D6B-1528-43CF-BEEF-BBB310AD2645}" type="pres">
      <dgm:prSet presAssocID="{4602A21E-BBEC-4C52-A403-AC776CB346F9}" presName="arrowWedge3" presStyleLbl="fgSibTrans2D1" presStyleIdx="2" presStyleCnt="4"/>
      <dgm:spPr/>
    </dgm:pt>
    <dgm:pt modelId="{541F05CB-D094-4E31-AE27-4C197C1C77EB}" type="pres">
      <dgm:prSet presAssocID="{0C80DF7F-8A23-4366-9338-32C05DD2B441}" presName="arrowWedge4" presStyleLbl="fgSibTrans2D1" presStyleIdx="3" presStyleCnt="4"/>
      <dgm:spPr/>
    </dgm:pt>
  </dgm:ptLst>
  <dgm:cxnLst>
    <dgm:cxn modelId="{B0FEC367-C6A0-4EC0-8CFC-CB0DB35ED01E}" type="presOf" srcId="{7CF88212-5C35-4E78-8C91-9B74080EBBE4}" destId="{68A41867-858D-425B-8626-2A137A5E1455}" srcOrd="0" destOrd="0" presId="urn:microsoft.com/office/officeart/2005/8/layout/cycle8"/>
    <dgm:cxn modelId="{1316BE9A-FD95-442E-AEE1-3158A20AF02F}" type="presOf" srcId="{73BD4CEE-1471-4FA3-9FD0-BEF0B0CDED2F}" destId="{B720ACA3-CE95-4B00-9BA1-CEE72243152E}" srcOrd="1" destOrd="0" presId="urn:microsoft.com/office/officeart/2005/8/layout/cycle8"/>
    <dgm:cxn modelId="{896C2BA0-C8D0-4103-B01B-C8A9D94D2499}" type="presOf" srcId="{EEC35CEE-EB6C-4C52-949C-431CEB98C17C}" destId="{03A90292-40B6-41EF-8D0C-20A185C858A5}" srcOrd="0" destOrd="0" presId="urn:microsoft.com/office/officeart/2005/8/layout/cycle8"/>
    <dgm:cxn modelId="{2BA7FB14-DC86-4526-914C-FA03E4B30255}" type="presOf" srcId="{E201855D-0290-4F11-A2FF-63B7068C81DB}" destId="{4D6EAD96-22AC-46D8-95C9-807D3247D0E1}" srcOrd="1" destOrd="0" presId="urn:microsoft.com/office/officeart/2005/8/layout/cycle8"/>
    <dgm:cxn modelId="{6528BF62-A397-4439-ADC1-E4F5C230304D}" type="presOf" srcId="{EEC35CEE-EB6C-4C52-949C-431CEB98C17C}" destId="{C63F5E1B-8156-4B05-A246-9ECAFEE98EEF}" srcOrd="1" destOrd="0" presId="urn:microsoft.com/office/officeart/2005/8/layout/cycle8"/>
    <dgm:cxn modelId="{1DD756FA-5C1D-43D3-BFF1-65B63DFAD58B}" type="presOf" srcId="{33CF131C-A109-4BE7-885D-6994220FFAD8}" destId="{71FD426E-722A-45E8-BB79-1FC033CBF689}" srcOrd="0" destOrd="0" presId="urn:microsoft.com/office/officeart/2005/8/layout/cycle8"/>
    <dgm:cxn modelId="{A40C0895-87D9-4BF5-932D-858A6C2AC92C}" type="presOf" srcId="{73BD4CEE-1471-4FA3-9FD0-BEF0B0CDED2F}" destId="{D0F94931-924D-4FD4-9B89-7BB6BA50A467}" srcOrd="0" destOrd="0" presId="urn:microsoft.com/office/officeart/2005/8/layout/cycle8"/>
    <dgm:cxn modelId="{B1DCF46E-024D-4FF7-8DBD-546CCDA22BD7}" type="presOf" srcId="{E201855D-0290-4F11-A2FF-63B7068C81DB}" destId="{E5DBDEE8-6A16-45CE-A76A-B7EE8EBE0755}" srcOrd="0" destOrd="0" presId="urn:microsoft.com/office/officeart/2005/8/layout/cycle8"/>
    <dgm:cxn modelId="{504AE160-B62F-4187-BE63-C0C862FB7288}" type="presOf" srcId="{33CF131C-A109-4BE7-885D-6994220FFAD8}" destId="{84101698-926E-4692-B013-B89CC8CB60A8}" srcOrd="1" destOrd="0" presId="urn:microsoft.com/office/officeart/2005/8/layout/cycle8"/>
    <dgm:cxn modelId="{1017240F-244E-44E9-814D-22BA03F686B3}" srcId="{7CF88212-5C35-4E78-8C91-9B74080EBBE4}" destId="{73BD4CEE-1471-4FA3-9FD0-BEF0B0CDED2F}" srcOrd="2" destOrd="0" parTransId="{595D60AF-75D3-447D-85AF-1ECF18351CCF}" sibTransId="{4602A21E-BBEC-4C52-A403-AC776CB346F9}"/>
    <dgm:cxn modelId="{271F5F1E-F87B-42EA-9F06-AF2206E1BE93}" srcId="{7CF88212-5C35-4E78-8C91-9B74080EBBE4}" destId="{E201855D-0290-4F11-A2FF-63B7068C81DB}" srcOrd="0" destOrd="0" parTransId="{290355B9-8EB4-4712-A35C-847A0A9949C0}" sibTransId="{6A49102F-13B7-4388-A20C-3BBFA7A176AF}"/>
    <dgm:cxn modelId="{EF53139A-B003-484F-B3B2-840D8246882B}" srcId="{7CF88212-5C35-4E78-8C91-9B74080EBBE4}" destId="{33CF131C-A109-4BE7-885D-6994220FFAD8}" srcOrd="1" destOrd="0" parTransId="{466CAEFD-BE95-4A48-B748-29F9E240618D}" sibTransId="{01DC14EB-CDC4-48DB-9758-8771A9FA9943}"/>
    <dgm:cxn modelId="{68038EC7-0D3C-4B0F-9805-7BC9F665EBB5}" srcId="{7CF88212-5C35-4E78-8C91-9B74080EBBE4}" destId="{EEC35CEE-EB6C-4C52-949C-431CEB98C17C}" srcOrd="3" destOrd="0" parTransId="{DCEEBCCC-82EA-49DC-A3AD-A83FE49B494F}" sibTransId="{0C80DF7F-8A23-4366-9338-32C05DD2B441}"/>
    <dgm:cxn modelId="{353E84F6-05D5-49C9-A902-7023D61D1AA1}" type="presParOf" srcId="{68A41867-858D-425B-8626-2A137A5E1455}" destId="{E5DBDEE8-6A16-45CE-A76A-B7EE8EBE0755}" srcOrd="0" destOrd="0" presId="urn:microsoft.com/office/officeart/2005/8/layout/cycle8"/>
    <dgm:cxn modelId="{1F139B4F-8EFE-47BD-A399-3FE83FBAD3A7}" type="presParOf" srcId="{68A41867-858D-425B-8626-2A137A5E1455}" destId="{FF8003B9-9A55-4828-9B58-EAEBC2C82742}" srcOrd="1" destOrd="0" presId="urn:microsoft.com/office/officeart/2005/8/layout/cycle8"/>
    <dgm:cxn modelId="{407FC771-EEC0-4C09-9534-66E399D80FC7}" type="presParOf" srcId="{68A41867-858D-425B-8626-2A137A5E1455}" destId="{2028814B-A6A0-475C-B701-CFD680EE3806}" srcOrd="2" destOrd="0" presId="urn:microsoft.com/office/officeart/2005/8/layout/cycle8"/>
    <dgm:cxn modelId="{2C8D3235-9BE9-459B-855C-A44D528EEC66}" type="presParOf" srcId="{68A41867-858D-425B-8626-2A137A5E1455}" destId="{4D6EAD96-22AC-46D8-95C9-807D3247D0E1}" srcOrd="3" destOrd="0" presId="urn:microsoft.com/office/officeart/2005/8/layout/cycle8"/>
    <dgm:cxn modelId="{A9BBFDA7-6C9A-4815-8219-A13920F9B28C}" type="presParOf" srcId="{68A41867-858D-425B-8626-2A137A5E1455}" destId="{71FD426E-722A-45E8-BB79-1FC033CBF689}" srcOrd="4" destOrd="0" presId="urn:microsoft.com/office/officeart/2005/8/layout/cycle8"/>
    <dgm:cxn modelId="{C36A2E70-CBAD-4273-9F7F-F2D0AA559E1F}" type="presParOf" srcId="{68A41867-858D-425B-8626-2A137A5E1455}" destId="{5CCD3AD3-D9A9-47AE-A3E8-9956AC73D2FA}" srcOrd="5" destOrd="0" presId="urn:microsoft.com/office/officeart/2005/8/layout/cycle8"/>
    <dgm:cxn modelId="{5034A5DB-4BA7-4D80-82E4-6EE6B608D3DC}" type="presParOf" srcId="{68A41867-858D-425B-8626-2A137A5E1455}" destId="{CCE798C7-B626-4A2E-959A-835C24770DBE}" srcOrd="6" destOrd="0" presId="urn:microsoft.com/office/officeart/2005/8/layout/cycle8"/>
    <dgm:cxn modelId="{FFDF16B5-8CC6-4E50-9E6A-EC198DF8787B}" type="presParOf" srcId="{68A41867-858D-425B-8626-2A137A5E1455}" destId="{84101698-926E-4692-B013-B89CC8CB60A8}" srcOrd="7" destOrd="0" presId="urn:microsoft.com/office/officeart/2005/8/layout/cycle8"/>
    <dgm:cxn modelId="{4AEF1B28-9166-47F3-93A3-F3E6B0E76840}" type="presParOf" srcId="{68A41867-858D-425B-8626-2A137A5E1455}" destId="{D0F94931-924D-4FD4-9B89-7BB6BA50A467}" srcOrd="8" destOrd="0" presId="urn:microsoft.com/office/officeart/2005/8/layout/cycle8"/>
    <dgm:cxn modelId="{325BA6EF-62DD-4436-9CF2-62D56AD16849}" type="presParOf" srcId="{68A41867-858D-425B-8626-2A137A5E1455}" destId="{66C91CC3-8A27-4043-A2ED-FF1F1100116A}" srcOrd="9" destOrd="0" presId="urn:microsoft.com/office/officeart/2005/8/layout/cycle8"/>
    <dgm:cxn modelId="{6E899768-43C3-437D-A31A-3E08C049A641}" type="presParOf" srcId="{68A41867-858D-425B-8626-2A137A5E1455}" destId="{72A96E6F-A8BA-490B-894D-6379564A80AC}" srcOrd="10" destOrd="0" presId="urn:microsoft.com/office/officeart/2005/8/layout/cycle8"/>
    <dgm:cxn modelId="{38EDD4AF-D5B5-489F-80AF-1E9DFC54BA99}" type="presParOf" srcId="{68A41867-858D-425B-8626-2A137A5E1455}" destId="{B720ACA3-CE95-4B00-9BA1-CEE72243152E}" srcOrd="11" destOrd="0" presId="urn:microsoft.com/office/officeart/2005/8/layout/cycle8"/>
    <dgm:cxn modelId="{880BDC4E-127E-4C04-8900-A7286605C944}" type="presParOf" srcId="{68A41867-858D-425B-8626-2A137A5E1455}" destId="{03A90292-40B6-41EF-8D0C-20A185C858A5}" srcOrd="12" destOrd="0" presId="urn:microsoft.com/office/officeart/2005/8/layout/cycle8"/>
    <dgm:cxn modelId="{D5E354A3-F773-49D1-AFD2-6252CFC858E7}" type="presParOf" srcId="{68A41867-858D-425B-8626-2A137A5E1455}" destId="{BA6E6D63-5408-496A-BACD-618F9AB2920E}" srcOrd="13" destOrd="0" presId="urn:microsoft.com/office/officeart/2005/8/layout/cycle8"/>
    <dgm:cxn modelId="{05755F86-3485-4D8C-A8C8-E3DF78BE800D}" type="presParOf" srcId="{68A41867-858D-425B-8626-2A137A5E1455}" destId="{F948B83B-B269-4F13-8F29-9747E836CCEE}" srcOrd="14" destOrd="0" presId="urn:microsoft.com/office/officeart/2005/8/layout/cycle8"/>
    <dgm:cxn modelId="{73369E54-FED2-47B2-8096-85862ACC68B3}" type="presParOf" srcId="{68A41867-858D-425B-8626-2A137A5E1455}" destId="{C63F5E1B-8156-4B05-A246-9ECAFEE98EEF}" srcOrd="15" destOrd="0" presId="urn:microsoft.com/office/officeart/2005/8/layout/cycle8"/>
    <dgm:cxn modelId="{3AB4DE8A-D283-4564-B912-5D97E4C7F7B3}" type="presParOf" srcId="{68A41867-858D-425B-8626-2A137A5E1455}" destId="{9A6CBE23-FBAA-4A57-B252-5E4F535046C0}" srcOrd="16" destOrd="0" presId="urn:microsoft.com/office/officeart/2005/8/layout/cycle8"/>
    <dgm:cxn modelId="{BF7B760F-AD0D-4F6D-AF28-60D576187F9A}" type="presParOf" srcId="{68A41867-858D-425B-8626-2A137A5E1455}" destId="{C1585C55-8793-4094-8259-D5E770319FD0}" srcOrd="17" destOrd="0" presId="urn:microsoft.com/office/officeart/2005/8/layout/cycle8"/>
    <dgm:cxn modelId="{1D4BAD2F-2D9F-4F46-8DE2-E53CA26C8DA7}" type="presParOf" srcId="{68A41867-858D-425B-8626-2A137A5E1455}" destId="{C9202D6B-1528-43CF-BEEF-BBB310AD2645}" srcOrd="18" destOrd="0" presId="urn:microsoft.com/office/officeart/2005/8/layout/cycle8"/>
    <dgm:cxn modelId="{44CEF61E-B370-4BB4-903E-8FFE01414278}" type="presParOf" srcId="{68A41867-858D-425B-8626-2A137A5E1455}" destId="{541F05CB-D094-4E31-AE27-4C197C1C77E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AB06F-6047-4D7A-99C9-3E0463A3339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A59C934-467D-4856-9C28-03C4FF89EE2C}">
      <dgm:prSet phldrT="[Text]"/>
      <dgm:spPr/>
      <dgm:t>
        <a:bodyPr/>
        <a:lstStyle/>
        <a:p>
          <a:r>
            <a:rPr lang="de-DE" dirty="0"/>
            <a:t>Termin</a:t>
          </a:r>
        </a:p>
      </dgm:t>
    </dgm:pt>
    <dgm:pt modelId="{2069139C-F1B0-4C91-831F-D1A899B14BBE}" type="parTrans" cxnId="{292959C0-E95D-44CE-8C01-E1F6B17898C5}">
      <dgm:prSet/>
      <dgm:spPr/>
      <dgm:t>
        <a:bodyPr/>
        <a:lstStyle/>
        <a:p>
          <a:endParaRPr lang="de-DE"/>
        </a:p>
      </dgm:t>
    </dgm:pt>
    <dgm:pt modelId="{851A056E-5DAC-4983-A3B9-1B274A51C0E4}" type="sibTrans" cxnId="{292959C0-E95D-44CE-8C01-E1F6B17898C5}">
      <dgm:prSet/>
      <dgm:spPr/>
      <dgm:t>
        <a:bodyPr/>
        <a:lstStyle/>
        <a:p>
          <a:endParaRPr lang="de-DE"/>
        </a:p>
      </dgm:t>
    </dgm:pt>
    <dgm:pt modelId="{DF218AF4-A42B-4CB9-89D0-19BF1503E503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F05587A7-166F-41B5-B55F-F0F9E799C4D2}" type="parTrans" cxnId="{D1C220F8-C189-4404-BD77-B115AE194BEE}">
      <dgm:prSet/>
      <dgm:spPr/>
      <dgm:t>
        <a:bodyPr/>
        <a:lstStyle/>
        <a:p>
          <a:endParaRPr lang="de-DE"/>
        </a:p>
      </dgm:t>
    </dgm:pt>
    <dgm:pt modelId="{B1EF5199-5AC4-4E0D-89CB-E1055979FC68}" type="sibTrans" cxnId="{D1C220F8-C189-4404-BD77-B115AE194BEE}">
      <dgm:prSet/>
      <dgm:spPr/>
      <dgm:t>
        <a:bodyPr/>
        <a:lstStyle/>
        <a:p>
          <a:endParaRPr lang="de-DE"/>
        </a:p>
      </dgm:t>
    </dgm:pt>
    <dgm:pt modelId="{17461958-84D5-41D3-8B3F-D4D8FE402563}">
      <dgm:prSet phldrT="[Text]"/>
      <dgm:spPr/>
      <dgm:t>
        <a:bodyPr/>
        <a:lstStyle/>
        <a:p>
          <a:r>
            <a:rPr lang="de-DE" dirty="0"/>
            <a:t>Magisches Dreieck</a:t>
          </a:r>
        </a:p>
      </dgm:t>
    </dgm:pt>
    <dgm:pt modelId="{8EBFF1ED-9959-4946-A97A-409262BFC04E}" type="parTrans" cxnId="{19774C79-E308-4418-BCEB-E7B584C6632F}">
      <dgm:prSet/>
      <dgm:spPr/>
      <dgm:t>
        <a:bodyPr/>
        <a:lstStyle/>
        <a:p>
          <a:endParaRPr lang="de-DE"/>
        </a:p>
      </dgm:t>
    </dgm:pt>
    <dgm:pt modelId="{C553B865-A0BC-46DF-883A-6E8DB776E168}" type="sibTrans" cxnId="{19774C79-E308-4418-BCEB-E7B584C6632F}">
      <dgm:prSet/>
      <dgm:spPr/>
      <dgm:t>
        <a:bodyPr/>
        <a:lstStyle/>
        <a:p>
          <a:endParaRPr lang="de-DE"/>
        </a:p>
      </dgm:t>
    </dgm:pt>
    <dgm:pt modelId="{CB9BBD33-EA68-4B7D-8D52-3B4AFB3019F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781F6AE5-C7C4-4D64-9F24-8ADA8C5F4C34}" type="parTrans" cxnId="{90D4E7B3-4631-4F8D-A1C1-8A467DAFF8D5}">
      <dgm:prSet/>
      <dgm:spPr/>
      <dgm:t>
        <a:bodyPr/>
        <a:lstStyle/>
        <a:p>
          <a:endParaRPr lang="de-DE"/>
        </a:p>
      </dgm:t>
    </dgm:pt>
    <dgm:pt modelId="{D233313D-20C0-4DA2-90DB-81B38AF232A0}" type="sibTrans" cxnId="{90D4E7B3-4631-4F8D-A1C1-8A467DAFF8D5}">
      <dgm:prSet/>
      <dgm:spPr/>
      <dgm:t>
        <a:bodyPr/>
        <a:lstStyle/>
        <a:p>
          <a:endParaRPr lang="de-DE"/>
        </a:p>
      </dgm:t>
    </dgm:pt>
    <dgm:pt modelId="{0BC01F42-1487-42A2-A475-EB00989A1855}" type="pres">
      <dgm:prSet presAssocID="{02FAB06F-6047-4D7A-99C9-3E0463A33395}" presName="compositeShape" presStyleCnt="0">
        <dgm:presLayoutVars>
          <dgm:chMax val="9"/>
          <dgm:dir/>
          <dgm:resizeHandles val="exact"/>
        </dgm:presLayoutVars>
      </dgm:prSet>
      <dgm:spPr/>
    </dgm:pt>
    <dgm:pt modelId="{868C521D-94FA-4C00-8ED1-65CCCA768443}" type="pres">
      <dgm:prSet presAssocID="{02FAB06F-6047-4D7A-99C9-3E0463A33395}" presName="triangle1" presStyleLbl="node1" presStyleIdx="0" presStyleCnt="4">
        <dgm:presLayoutVars>
          <dgm:bulletEnabled val="1"/>
        </dgm:presLayoutVars>
      </dgm:prSet>
      <dgm:spPr/>
    </dgm:pt>
    <dgm:pt modelId="{959F0FDC-E37F-4C25-9542-767EBFE4521F}" type="pres">
      <dgm:prSet presAssocID="{02FAB06F-6047-4D7A-99C9-3E0463A33395}" presName="triangle2" presStyleLbl="node1" presStyleIdx="1" presStyleCnt="4">
        <dgm:presLayoutVars>
          <dgm:bulletEnabled val="1"/>
        </dgm:presLayoutVars>
      </dgm:prSet>
      <dgm:spPr/>
    </dgm:pt>
    <dgm:pt modelId="{6FF848CE-9A6C-44BA-BF8D-1B2E21230130}" type="pres">
      <dgm:prSet presAssocID="{02FAB06F-6047-4D7A-99C9-3E0463A33395}" presName="triangle3" presStyleLbl="node1" presStyleIdx="2" presStyleCnt="4">
        <dgm:presLayoutVars>
          <dgm:bulletEnabled val="1"/>
        </dgm:presLayoutVars>
      </dgm:prSet>
      <dgm:spPr/>
    </dgm:pt>
    <dgm:pt modelId="{7152CC46-503B-43E9-9ADD-6DDBD9B0191F}" type="pres">
      <dgm:prSet presAssocID="{02FAB06F-6047-4D7A-99C9-3E0463A3339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3ED4FCC-884B-404A-92EB-25D33B8B1FCC}" type="presOf" srcId="{17461958-84D5-41D3-8B3F-D4D8FE402563}" destId="{6FF848CE-9A6C-44BA-BF8D-1B2E21230130}" srcOrd="0" destOrd="0" presId="urn:microsoft.com/office/officeart/2005/8/layout/pyramid4"/>
    <dgm:cxn modelId="{4E20B024-4F12-4F7F-B6CD-FA9B4BD470A3}" type="presOf" srcId="{CB9BBD33-EA68-4B7D-8D52-3B4AFB3019F9}" destId="{7152CC46-503B-43E9-9ADD-6DDBD9B0191F}" srcOrd="0" destOrd="0" presId="urn:microsoft.com/office/officeart/2005/8/layout/pyramid4"/>
    <dgm:cxn modelId="{D1C220F8-C189-4404-BD77-B115AE194BEE}" srcId="{02FAB06F-6047-4D7A-99C9-3E0463A33395}" destId="{DF218AF4-A42B-4CB9-89D0-19BF1503E503}" srcOrd="1" destOrd="0" parTransId="{F05587A7-166F-41B5-B55F-F0F9E799C4D2}" sibTransId="{B1EF5199-5AC4-4E0D-89CB-E1055979FC68}"/>
    <dgm:cxn modelId="{90D4E7B3-4631-4F8D-A1C1-8A467DAFF8D5}" srcId="{02FAB06F-6047-4D7A-99C9-3E0463A33395}" destId="{CB9BBD33-EA68-4B7D-8D52-3B4AFB3019F9}" srcOrd="3" destOrd="0" parTransId="{781F6AE5-C7C4-4D64-9F24-8ADA8C5F4C34}" sibTransId="{D233313D-20C0-4DA2-90DB-81B38AF232A0}"/>
    <dgm:cxn modelId="{C4AB06CA-B811-4B4F-8595-CDA1D1BCDB81}" type="presOf" srcId="{DF218AF4-A42B-4CB9-89D0-19BF1503E503}" destId="{959F0FDC-E37F-4C25-9542-767EBFE4521F}" srcOrd="0" destOrd="0" presId="urn:microsoft.com/office/officeart/2005/8/layout/pyramid4"/>
    <dgm:cxn modelId="{5C459080-ED3A-4526-AEC3-C08B05056408}" type="presOf" srcId="{02FAB06F-6047-4D7A-99C9-3E0463A33395}" destId="{0BC01F42-1487-42A2-A475-EB00989A1855}" srcOrd="0" destOrd="0" presId="urn:microsoft.com/office/officeart/2005/8/layout/pyramid4"/>
    <dgm:cxn modelId="{2BD48BB8-CCDC-4295-8E88-93550284277B}" type="presOf" srcId="{9A59C934-467D-4856-9C28-03C4FF89EE2C}" destId="{868C521D-94FA-4C00-8ED1-65CCCA768443}" srcOrd="0" destOrd="0" presId="urn:microsoft.com/office/officeart/2005/8/layout/pyramid4"/>
    <dgm:cxn modelId="{19774C79-E308-4418-BCEB-E7B584C6632F}" srcId="{02FAB06F-6047-4D7A-99C9-3E0463A33395}" destId="{17461958-84D5-41D3-8B3F-D4D8FE402563}" srcOrd="2" destOrd="0" parTransId="{8EBFF1ED-9959-4946-A97A-409262BFC04E}" sibTransId="{C553B865-A0BC-46DF-883A-6E8DB776E168}"/>
    <dgm:cxn modelId="{292959C0-E95D-44CE-8C01-E1F6B17898C5}" srcId="{02FAB06F-6047-4D7A-99C9-3E0463A33395}" destId="{9A59C934-467D-4856-9C28-03C4FF89EE2C}" srcOrd="0" destOrd="0" parTransId="{2069139C-F1B0-4C91-831F-D1A899B14BBE}" sibTransId="{851A056E-5DAC-4983-A3B9-1B274A51C0E4}"/>
    <dgm:cxn modelId="{C7F1663A-6810-4030-89E8-3A627F7F8BEC}" type="presParOf" srcId="{0BC01F42-1487-42A2-A475-EB00989A1855}" destId="{868C521D-94FA-4C00-8ED1-65CCCA768443}" srcOrd="0" destOrd="0" presId="urn:microsoft.com/office/officeart/2005/8/layout/pyramid4"/>
    <dgm:cxn modelId="{55FC166D-EB50-4BFD-9CD1-58EFCE87C0BE}" type="presParOf" srcId="{0BC01F42-1487-42A2-A475-EB00989A1855}" destId="{959F0FDC-E37F-4C25-9542-767EBFE4521F}" srcOrd="1" destOrd="0" presId="urn:microsoft.com/office/officeart/2005/8/layout/pyramid4"/>
    <dgm:cxn modelId="{B3CACBA1-BD64-4563-A038-3414C9819752}" type="presParOf" srcId="{0BC01F42-1487-42A2-A475-EB00989A1855}" destId="{6FF848CE-9A6C-44BA-BF8D-1B2E21230130}" srcOrd="2" destOrd="0" presId="urn:microsoft.com/office/officeart/2005/8/layout/pyramid4"/>
    <dgm:cxn modelId="{3D106580-D802-4C55-B03C-7F8D5803F588}" type="presParOf" srcId="{0BC01F42-1487-42A2-A475-EB00989A1855}" destId="{7152CC46-503B-43E9-9ADD-6DDBD9B0191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2598F4-3364-4651-9BFF-D1B31881A52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92F3024-AC34-4BFF-8AD4-C061B01D1D69}">
      <dgm:prSet phldrT="[Text]"/>
      <dgm:spPr/>
      <dgm:t>
        <a:bodyPr/>
        <a:lstStyle/>
        <a:p>
          <a:r>
            <a:rPr lang="de-DE" dirty="0"/>
            <a:t>Maschine</a:t>
          </a:r>
        </a:p>
      </dgm:t>
    </dgm:pt>
    <dgm:pt modelId="{C7D489A3-5A4F-47B6-AAA7-7835BF59EE81}" type="parTrans" cxnId="{16E26F6E-E3B7-40D9-A744-A04C94785D46}">
      <dgm:prSet/>
      <dgm:spPr/>
    </dgm:pt>
    <dgm:pt modelId="{113E95DC-26AF-491F-976B-DE0D2F76B5E3}" type="sibTrans" cxnId="{16E26F6E-E3B7-40D9-A744-A04C94785D46}">
      <dgm:prSet/>
      <dgm:spPr/>
    </dgm:pt>
    <dgm:pt modelId="{0643431D-7BF3-45D3-B257-5632B9287657}">
      <dgm:prSet phldrT="[Text]"/>
      <dgm:spPr/>
      <dgm:t>
        <a:bodyPr/>
        <a:lstStyle/>
        <a:p>
          <a:r>
            <a:rPr lang="de-DE" dirty="0"/>
            <a:t>Methode</a:t>
          </a:r>
        </a:p>
      </dgm:t>
    </dgm:pt>
    <dgm:pt modelId="{84B77EE4-5E2F-41EE-8D99-05AFE43FB52E}" type="parTrans" cxnId="{08C07A61-5121-4BC4-9667-80A918FA18EB}">
      <dgm:prSet/>
      <dgm:spPr/>
    </dgm:pt>
    <dgm:pt modelId="{ED1A1769-2F30-4A1C-84FC-C20F071F51DF}" type="sibTrans" cxnId="{08C07A61-5121-4BC4-9667-80A918FA18EB}">
      <dgm:prSet/>
      <dgm:spPr/>
    </dgm:pt>
    <dgm:pt modelId="{3ACC72D0-7FD8-4D32-AB26-82B2FF5B1C0A}">
      <dgm:prSet phldrT="[Text]"/>
      <dgm:spPr/>
      <dgm:t>
        <a:bodyPr/>
        <a:lstStyle/>
        <a:p>
          <a:r>
            <a:rPr lang="de-DE" dirty="0"/>
            <a:t>Messung</a:t>
          </a:r>
        </a:p>
      </dgm:t>
    </dgm:pt>
    <dgm:pt modelId="{AA02BF27-BB3E-4D3E-8935-A2681E9FAD27}" type="parTrans" cxnId="{C0225093-63B5-4F25-82AC-66DFFFE6EB49}">
      <dgm:prSet/>
      <dgm:spPr/>
    </dgm:pt>
    <dgm:pt modelId="{178C01AD-E28F-41A4-98E6-1EE988B7445D}" type="sibTrans" cxnId="{C0225093-63B5-4F25-82AC-66DFFFE6EB49}">
      <dgm:prSet/>
      <dgm:spPr/>
    </dgm:pt>
    <dgm:pt modelId="{1038F2C9-8DC8-4D55-BCC4-FD6B1262E8C2}">
      <dgm:prSet phldrT="[Text]"/>
      <dgm:spPr/>
      <dgm:t>
        <a:bodyPr/>
        <a:lstStyle/>
        <a:p>
          <a:r>
            <a:rPr lang="de-DE" dirty="0"/>
            <a:t>Material</a:t>
          </a:r>
        </a:p>
      </dgm:t>
    </dgm:pt>
    <dgm:pt modelId="{8486CDFA-C986-43D9-912D-7D1A0184EE76}" type="parTrans" cxnId="{36168C79-05EA-4E16-BA1A-560FBC3B3FEC}">
      <dgm:prSet/>
      <dgm:spPr/>
    </dgm:pt>
    <dgm:pt modelId="{8451C374-1E79-436C-ADC0-25E93E4F6EBC}" type="sibTrans" cxnId="{36168C79-05EA-4E16-BA1A-560FBC3B3FEC}">
      <dgm:prSet/>
      <dgm:spPr/>
    </dgm:pt>
    <dgm:pt modelId="{8338D35C-EA53-47AB-AE13-97663EC0E42E}">
      <dgm:prSet phldrT="[Text]"/>
      <dgm:spPr/>
      <dgm:t>
        <a:bodyPr/>
        <a:lstStyle/>
        <a:p>
          <a:r>
            <a:rPr lang="de-DE" dirty="0"/>
            <a:t>Mensch</a:t>
          </a:r>
        </a:p>
      </dgm:t>
    </dgm:pt>
    <dgm:pt modelId="{23CA2756-8AAD-4C90-8301-549F9308BFE6}" type="parTrans" cxnId="{CDD21358-6120-4299-9FD5-00E5A4297E70}">
      <dgm:prSet/>
      <dgm:spPr/>
    </dgm:pt>
    <dgm:pt modelId="{211634B6-268F-40A2-AED6-A0B77D79E528}" type="sibTrans" cxnId="{CDD21358-6120-4299-9FD5-00E5A4297E70}">
      <dgm:prSet/>
      <dgm:spPr/>
    </dgm:pt>
    <dgm:pt modelId="{D3444DD4-8BCF-45C1-AB02-B757D3310DB6}">
      <dgm:prSet phldrT="[Text]"/>
      <dgm:spPr/>
      <dgm:t>
        <a:bodyPr/>
        <a:lstStyle/>
        <a:p>
          <a:r>
            <a:rPr lang="de-DE" dirty="0"/>
            <a:t>Mitwelt</a:t>
          </a:r>
        </a:p>
      </dgm:t>
    </dgm:pt>
    <dgm:pt modelId="{658DEEAB-B584-4ACE-BFDE-78743175A6AC}" type="parTrans" cxnId="{C250822D-94B4-4FB3-8444-34DD79B85249}">
      <dgm:prSet/>
      <dgm:spPr/>
    </dgm:pt>
    <dgm:pt modelId="{9A55EC74-BE89-4EB2-889D-61B01EB47787}" type="sibTrans" cxnId="{C250822D-94B4-4FB3-8444-34DD79B85249}">
      <dgm:prSet/>
      <dgm:spPr/>
    </dgm:pt>
    <dgm:pt modelId="{DEE33C30-F262-4198-979C-F33E1D506647}">
      <dgm:prSet phldrT="[Text]"/>
      <dgm:spPr/>
      <dgm:t>
        <a:bodyPr/>
        <a:lstStyle/>
        <a:p>
          <a:r>
            <a:rPr lang="de-DE" dirty="0"/>
            <a:t>Qualifikation</a:t>
          </a:r>
        </a:p>
      </dgm:t>
    </dgm:pt>
    <dgm:pt modelId="{C4B90883-C2E8-45AB-8337-DA7F6F00A1B8}" type="parTrans" cxnId="{71F392F9-9CEF-4A93-9785-13DD79A56DAB}">
      <dgm:prSet/>
      <dgm:spPr/>
    </dgm:pt>
    <dgm:pt modelId="{9C7C5ED8-8F52-4328-B744-2CA250D59E80}" type="sibTrans" cxnId="{71F392F9-9CEF-4A93-9785-13DD79A56DAB}">
      <dgm:prSet/>
      <dgm:spPr/>
    </dgm:pt>
    <dgm:pt modelId="{9B8331D9-94A6-4B5E-A748-5CE62620836B}">
      <dgm:prSet phldrT="[Text]"/>
      <dgm:spPr/>
      <dgm:t>
        <a:bodyPr/>
        <a:lstStyle/>
        <a:p>
          <a:r>
            <a:rPr lang="de-DE" dirty="0"/>
            <a:t>Stakeholder</a:t>
          </a:r>
        </a:p>
      </dgm:t>
    </dgm:pt>
    <dgm:pt modelId="{0C593BEC-6C4F-4C87-8E11-411187A44E57}" type="parTrans" cxnId="{8A25A8C1-8F6F-4220-AF5E-E5A28F8E2BFC}">
      <dgm:prSet/>
      <dgm:spPr/>
    </dgm:pt>
    <dgm:pt modelId="{ECA217D1-4EED-4844-A155-1FD3C5F226EF}" type="sibTrans" cxnId="{8A25A8C1-8F6F-4220-AF5E-E5A28F8E2BFC}">
      <dgm:prSet/>
      <dgm:spPr/>
    </dgm:pt>
    <dgm:pt modelId="{13D12C02-0DA3-45EB-A8B5-DF4D26AFC87C}">
      <dgm:prSet phldrT="[Text]"/>
      <dgm:spPr/>
      <dgm:t>
        <a:bodyPr/>
        <a:lstStyle/>
        <a:p>
          <a:r>
            <a:rPr lang="de-DE" dirty="0"/>
            <a:t>Gesetze</a:t>
          </a:r>
        </a:p>
      </dgm:t>
    </dgm:pt>
    <dgm:pt modelId="{784419F0-152C-41BD-BF9D-C387C5653CE7}" type="parTrans" cxnId="{4B3A6A54-B5F3-43A5-AD93-099E8F684620}">
      <dgm:prSet/>
      <dgm:spPr/>
    </dgm:pt>
    <dgm:pt modelId="{E9262745-3671-446C-A7A7-99B25E10EE89}" type="sibTrans" cxnId="{4B3A6A54-B5F3-43A5-AD93-099E8F684620}">
      <dgm:prSet/>
      <dgm:spPr/>
    </dgm:pt>
    <dgm:pt modelId="{57C89FAA-E72E-44F3-BD5F-319839C11178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A4AE3C54-4FDB-49B1-B245-DEE4DEA088CE}" type="parTrans" cxnId="{30F009B8-F75D-4165-A43E-1937F2A32E3D}">
      <dgm:prSet/>
      <dgm:spPr/>
    </dgm:pt>
    <dgm:pt modelId="{9CC0F469-024B-4A46-A714-AA3A944254B4}" type="sibTrans" cxnId="{30F009B8-F75D-4165-A43E-1937F2A32E3D}">
      <dgm:prSet/>
      <dgm:spPr/>
    </dgm:pt>
    <dgm:pt modelId="{F4EF6B93-674A-4E2B-A5CB-22CF16CB12CA}">
      <dgm:prSet phldrT="[Text]"/>
      <dgm:spPr/>
      <dgm:t>
        <a:bodyPr/>
        <a:lstStyle/>
        <a:p>
          <a:r>
            <a:rPr lang="de-DE" dirty="0"/>
            <a:t>Betriebsrat</a:t>
          </a:r>
        </a:p>
      </dgm:t>
    </dgm:pt>
    <dgm:pt modelId="{CC6B5690-ED1B-406B-9F0E-714CEA9FC96F}" type="parTrans" cxnId="{0169E1A4-3CAC-4692-A155-6CE00D785F88}">
      <dgm:prSet/>
      <dgm:spPr/>
    </dgm:pt>
    <dgm:pt modelId="{198792F8-C12F-4CE5-9D27-1FAB60E337C2}" type="sibTrans" cxnId="{0169E1A4-3CAC-4692-A155-6CE00D785F88}">
      <dgm:prSet/>
      <dgm:spPr/>
    </dgm:pt>
    <dgm:pt modelId="{02821817-0FE5-4541-AA8D-A4BED280E618}">
      <dgm:prSet phldrT="[Text]"/>
      <dgm:spPr/>
      <dgm:t>
        <a:bodyPr/>
        <a:lstStyle/>
        <a:p>
          <a:r>
            <a:rPr lang="de-DE" dirty="0"/>
            <a:t>Qualitätsfehler</a:t>
          </a:r>
        </a:p>
      </dgm:t>
    </dgm:pt>
    <dgm:pt modelId="{C6373D41-2D67-42F4-A925-A48373F0262A}" type="parTrans" cxnId="{DE3F989A-DC2D-4206-B15E-CD9D76FEC9A3}">
      <dgm:prSet/>
      <dgm:spPr/>
    </dgm:pt>
    <dgm:pt modelId="{B6C0C640-3FE8-4BB1-968A-9C78C0795C99}" type="sibTrans" cxnId="{DE3F989A-DC2D-4206-B15E-CD9D76FEC9A3}">
      <dgm:prSet/>
      <dgm:spPr/>
    </dgm:pt>
    <dgm:pt modelId="{61727A1D-E086-4186-ADDD-DEF6721DDE16}">
      <dgm:prSet phldrT="[Text]"/>
      <dgm:spPr/>
      <dgm:t>
        <a:bodyPr/>
        <a:lstStyle/>
        <a:p>
          <a:r>
            <a:rPr lang="de-DE" dirty="0"/>
            <a:t>Falsche Datenerfassung</a:t>
          </a:r>
        </a:p>
      </dgm:t>
    </dgm:pt>
    <dgm:pt modelId="{52174771-505B-49D0-A1E5-CE836DA9F70D}" type="parTrans" cxnId="{0FB741DF-CB72-4CD0-B311-9F5468492AA7}">
      <dgm:prSet/>
      <dgm:spPr/>
    </dgm:pt>
    <dgm:pt modelId="{8F8BEFF4-1D69-4033-80F0-565C7DE1D841}" type="sibTrans" cxnId="{0FB741DF-CB72-4CD0-B311-9F5468492AA7}">
      <dgm:prSet/>
      <dgm:spPr/>
    </dgm:pt>
    <dgm:pt modelId="{92F1E596-5098-4E6A-9E79-7787D072E0CC}" type="pres">
      <dgm:prSet presAssocID="{CA2598F4-3364-4651-9BFF-D1B31881A524}" presName="Name0" presStyleCnt="0">
        <dgm:presLayoutVars>
          <dgm:dir/>
          <dgm:resizeHandles val="exact"/>
        </dgm:presLayoutVars>
      </dgm:prSet>
      <dgm:spPr/>
    </dgm:pt>
    <dgm:pt modelId="{2D3AFC9D-4B2D-46C5-B478-711B52B152CD}" type="pres">
      <dgm:prSet presAssocID="{CA2598F4-3364-4651-9BFF-D1B31881A524}" presName="arrow" presStyleLbl="bgShp" presStyleIdx="0" presStyleCnt="1"/>
      <dgm:spPr/>
    </dgm:pt>
    <dgm:pt modelId="{90531539-1DB6-411A-A871-313758663CF9}" type="pres">
      <dgm:prSet presAssocID="{CA2598F4-3364-4651-9BFF-D1B31881A524}" presName="points" presStyleCnt="0"/>
      <dgm:spPr/>
    </dgm:pt>
    <dgm:pt modelId="{C74C4944-F730-47C5-AC5A-F63C2BE53B48}" type="pres">
      <dgm:prSet presAssocID="{892F3024-AC34-4BFF-8AD4-C061B01D1D69}" presName="compositeA" presStyleCnt="0"/>
      <dgm:spPr/>
    </dgm:pt>
    <dgm:pt modelId="{E1FF1B95-A294-45E2-BC86-64222B8336FC}" type="pres">
      <dgm:prSet presAssocID="{892F3024-AC34-4BFF-8AD4-C061B01D1D69}" presName="textA" presStyleLbl="revTx" presStyleIdx="0" presStyleCnt="6">
        <dgm:presLayoutVars>
          <dgm:bulletEnabled val="1"/>
        </dgm:presLayoutVars>
      </dgm:prSet>
      <dgm:spPr/>
    </dgm:pt>
    <dgm:pt modelId="{F36AE230-9F70-4B2D-8671-74A06B306374}" type="pres">
      <dgm:prSet presAssocID="{892F3024-AC34-4BFF-8AD4-C061B01D1D69}" presName="circleA" presStyleLbl="node1" presStyleIdx="0" presStyleCnt="6"/>
      <dgm:spPr/>
    </dgm:pt>
    <dgm:pt modelId="{79753436-D668-412C-A143-BE7A230760EF}" type="pres">
      <dgm:prSet presAssocID="{892F3024-AC34-4BFF-8AD4-C061B01D1D69}" presName="spaceA" presStyleCnt="0"/>
      <dgm:spPr/>
    </dgm:pt>
    <dgm:pt modelId="{A0BA4C9C-4189-4735-AD1F-5C57C904CE22}" type="pres">
      <dgm:prSet presAssocID="{113E95DC-26AF-491F-976B-DE0D2F76B5E3}" presName="space" presStyleCnt="0"/>
      <dgm:spPr/>
    </dgm:pt>
    <dgm:pt modelId="{13FAA37C-05A3-4231-909D-BD14FE94E1BA}" type="pres">
      <dgm:prSet presAssocID="{0643431D-7BF3-45D3-B257-5632B9287657}" presName="compositeB" presStyleCnt="0"/>
      <dgm:spPr/>
    </dgm:pt>
    <dgm:pt modelId="{7C8665EF-EFB3-4C53-BF1D-61461436BD9A}" type="pres">
      <dgm:prSet presAssocID="{0643431D-7BF3-45D3-B257-5632B9287657}" presName="textB" presStyleLbl="revTx" presStyleIdx="1" presStyleCnt="6">
        <dgm:presLayoutVars>
          <dgm:bulletEnabled val="1"/>
        </dgm:presLayoutVars>
      </dgm:prSet>
      <dgm:spPr/>
    </dgm:pt>
    <dgm:pt modelId="{FA2C0B74-9FC0-4994-B958-BF40E1632932}" type="pres">
      <dgm:prSet presAssocID="{0643431D-7BF3-45D3-B257-5632B9287657}" presName="circleB" presStyleLbl="node1" presStyleIdx="1" presStyleCnt="6"/>
      <dgm:spPr/>
    </dgm:pt>
    <dgm:pt modelId="{105F3FED-A6B7-40FF-96BE-C0C2347CDDB7}" type="pres">
      <dgm:prSet presAssocID="{0643431D-7BF3-45D3-B257-5632B9287657}" presName="spaceB" presStyleCnt="0"/>
      <dgm:spPr/>
    </dgm:pt>
    <dgm:pt modelId="{AE1A1466-5FD7-44CE-BF38-A3AD0EB055D3}" type="pres">
      <dgm:prSet presAssocID="{ED1A1769-2F30-4A1C-84FC-C20F071F51DF}" presName="space" presStyleCnt="0"/>
      <dgm:spPr/>
    </dgm:pt>
    <dgm:pt modelId="{BBD127AA-30B8-49A8-9C9C-C18AFC215288}" type="pres">
      <dgm:prSet presAssocID="{1038F2C9-8DC8-4D55-BCC4-FD6B1262E8C2}" presName="compositeA" presStyleCnt="0"/>
      <dgm:spPr/>
    </dgm:pt>
    <dgm:pt modelId="{1DBBB012-A5BC-463A-8F38-C9087F3179F1}" type="pres">
      <dgm:prSet presAssocID="{1038F2C9-8DC8-4D55-BCC4-FD6B1262E8C2}" presName="textA" presStyleLbl="revTx" presStyleIdx="2" presStyleCnt="6">
        <dgm:presLayoutVars>
          <dgm:bulletEnabled val="1"/>
        </dgm:presLayoutVars>
      </dgm:prSet>
      <dgm:spPr/>
    </dgm:pt>
    <dgm:pt modelId="{28507375-2836-40E8-A8C1-E219BB241575}" type="pres">
      <dgm:prSet presAssocID="{1038F2C9-8DC8-4D55-BCC4-FD6B1262E8C2}" presName="circleA" presStyleLbl="node1" presStyleIdx="2" presStyleCnt="6"/>
      <dgm:spPr/>
    </dgm:pt>
    <dgm:pt modelId="{151C9AB4-2B7D-4B8C-9FD4-894F3A811EBA}" type="pres">
      <dgm:prSet presAssocID="{1038F2C9-8DC8-4D55-BCC4-FD6B1262E8C2}" presName="spaceA" presStyleCnt="0"/>
      <dgm:spPr/>
    </dgm:pt>
    <dgm:pt modelId="{88C9CF12-DAF8-495E-AF0F-F7EC7B351EE7}" type="pres">
      <dgm:prSet presAssocID="{8451C374-1E79-436C-ADC0-25E93E4F6EBC}" presName="space" presStyleCnt="0"/>
      <dgm:spPr/>
    </dgm:pt>
    <dgm:pt modelId="{7C8B4D60-007F-47A6-9918-A805F9C2B978}" type="pres">
      <dgm:prSet presAssocID="{3ACC72D0-7FD8-4D32-AB26-82B2FF5B1C0A}" presName="compositeB" presStyleCnt="0"/>
      <dgm:spPr/>
    </dgm:pt>
    <dgm:pt modelId="{15D0735F-1BB5-4D26-83AA-A1B991259283}" type="pres">
      <dgm:prSet presAssocID="{3ACC72D0-7FD8-4D32-AB26-82B2FF5B1C0A}" presName="textB" presStyleLbl="revTx" presStyleIdx="3" presStyleCnt="6">
        <dgm:presLayoutVars>
          <dgm:bulletEnabled val="1"/>
        </dgm:presLayoutVars>
      </dgm:prSet>
      <dgm:spPr/>
    </dgm:pt>
    <dgm:pt modelId="{371D0B32-183D-4F61-9D01-435FF869DF5E}" type="pres">
      <dgm:prSet presAssocID="{3ACC72D0-7FD8-4D32-AB26-82B2FF5B1C0A}" presName="circleB" presStyleLbl="node1" presStyleIdx="3" presStyleCnt="6"/>
      <dgm:spPr/>
    </dgm:pt>
    <dgm:pt modelId="{3CAFAF1A-B997-47DA-8A63-370F5D5D315B}" type="pres">
      <dgm:prSet presAssocID="{3ACC72D0-7FD8-4D32-AB26-82B2FF5B1C0A}" presName="spaceB" presStyleCnt="0"/>
      <dgm:spPr/>
    </dgm:pt>
    <dgm:pt modelId="{47487ECD-DA1C-41E9-B323-5FC2D1F481F7}" type="pres">
      <dgm:prSet presAssocID="{178C01AD-E28F-41A4-98E6-1EE988B7445D}" presName="space" presStyleCnt="0"/>
      <dgm:spPr/>
    </dgm:pt>
    <dgm:pt modelId="{8C6DC2B1-D66C-4798-9FE8-DA34CA7BA112}" type="pres">
      <dgm:prSet presAssocID="{8338D35C-EA53-47AB-AE13-97663EC0E42E}" presName="compositeA" presStyleCnt="0"/>
      <dgm:spPr/>
    </dgm:pt>
    <dgm:pt modelId="{20D27F79-FDB7-40A3-8B46-55C93FF59E75}" type="pres">
      <dgm:prSet presAssocID="{8338D35C-EA53-47AB-AE13-97663EC0E42E}" presName="textA" presStyleLbl="revTx" presStyleIdx="4" presStyleCnt="6">
        <dgm:presLayoutVars>
          <dgm:bulletEnabled val="1"/>
        </dgm:presLayoutVars>
      </dgm:prSet>
      <dgm:spPr/>
    </dgm:pt>
    <dgm:pt modelId="{50FF0496-2617-4E1A-A920-93EBEF284AE6}" type="pres">
      <dgm:prSet presAssocID="{8338D35C-EA53-47AB-AE13-97663EC0E42E}" presName="circleA" presStyleLbl="node1" presStyleIdx="4" presStyleCnt="6"/>
      <dgm:spPr/>
    </dgm:pt>
    <dgm:pt modelId="{19EBDAE4-7D17-4B02-92A5-303825241745}" type="pres">
      <dgm:prSet presAssocID="{8338D35C-EA53-47AB-AE13-97663EC0E42E}" presName="spaceA" presStyleCnt="0"/>
      <dgm:spPr/>
    </dgm:pt>
    <dgm:pt modelId="{2A5C003D-38EC-4AC3-BFBF-0B80CAA3EBD8}" type="pres">
      <dgm:prSet presAssocID="{211634B6-268F-40A2-AED6-A0B77D79E528}" presName="space" presStyleCnt="0"/>
      <dgm:spPr/>
    </dgm:pt>
    <dgm:pt modelId="{C047B3C3-2109-4916-9860-67A57AE9A009}" type="pres">
      <dgm:prSet presAssocID="{D3444DD4-8BCF-45C1-AB02-B757D3310DB6}" presName="compositeB" presStyleCnt="0"/>
      <dgm:spPr/>
    </dgm:pt>
    <dgm:pt modelId="{A3C3697A-703A-4B21-99F1-64AF3B4B5C0A}" type="pres">
      <dgm:prSet presAssocID="{D3444DD4-8BCF-45C1-AB02-B757D3310DB6}" presName="textB" presStyleLbl="revTx" presStyleIdx="5" presStyleCnt="6">
        <dgm:presLayoutVars>
          <dgm:bulletEnabled val="1"/>
        </dgm:presLayoutVars>
      </dgm:prSet>
      <dgm:spPr/>
    </dgm:pt>
    <dgm:pt modelId="{3DE9545C-1AD5-4935-B417-90A339E4DCD8}" type="pres">
      <dgm:prSet presAssocID="{D3444DD4-8BCF-45C1-AB02-B757D3310DB6}" presName="circleB" presStyleLbl="node1" presStyleIdx="5" presStyleCnt="6"/>
      <dgm:spPr/>
    </dgm:pt>
    <dgm:pt modelId="{25157BD0-EBFC-458E-B8E5-8FAED613AC2B}" type="pres">
      <dgm:prSet presAssocID="{D3444DD4-8BCF-45C1-AB02-B757D3310DB6}" presName="spaceB" presStyleCnt="0"/>
      <dgm:spPr/>
    </dgm:pt>
  </dgm:ptLst>
  <dgm:cxnLst>
    <dgm:cxn modelId="{B4187055-7FA9-4440-A2A4-C07F985C75C6}" type="presOf" srcId="{13D12C02-0DA3-45EB-A8B5-DF4D26AFC87C}" destId="{A3C3697A-703A-4B21-99F1-64AF3B4B5C0A}" srcOrd="0" destOrd="2" presId="urn:microsoft.com/office/officeart/2005/8/layout/hProcess11"/>
    <dgm:cxn modelId="{6B7FD1C2-67BF-4E97-A3D4-B4653ABB0BBE}" type="presOf" srcId="{61727A1D-E086-4186-ADDD-DEF6721DDE16}" destId="{15D0735F-1BB5-4D26-83AA-A1B991259283}" srcOrd="0" destOrd="1" presId="urn:microsoft.com/office/officeart/2005/8/layout/hProcess11"/>
    <dgm:cxn modelId="{CDD21358-6120-4299-9FD5-00E5A4297E70}" srcId="{CA2598F4-3364-4651-9BFF-D1B31881A524}" destId="{8338D35C-EA53-47AB-AE13-97663EC0E42E}" srcOrd="4" destOrd="0" parTransId="{23CA2756-8AAD-4C90-8301-549F9308BFE6}" sibTransId="{211634B6-268F-40A2-AED6-A0B77D79E528}"/>
    <dgm:cxn modelId="{4B3A6A54-B5F3-43A5-AD93-099E8F684620}" srcId="{D3444DD4-8BCF-45C1-AB02-B757D3310DB6}" destId="{13D12C02-0DA3-45EB-A8B5-DF4D26AFC87C}" srcOrd="1" destOrd="0" parTransId="{784419F0-152C-41BD-BF9D-C387C5653CE7}" sibTransId="{E9262745-3671-446C-A7A7-99B25E10EE89}"/>
    <dgm:cxn modelId="{C250822D-94B4-4FB3-8444-34DD79B85249}" srcId="{CA2598F4-3364-4651-9BFF-D1B31881A524}" destId="{D3444DD4-8BCF-45C1-AB02-B757D3310DB6}" srcOrd="5" destOrd="0" parTransId="{658DEEAB-B584-4ACE-BFDE-78743175A6AC}" sibTransId="{9A55EC74-BE89-4EB2-889D-61B01EB47787}"/>
    <dgm:cxn modelId="{DE3F989A-DC2D-4206-B15E-CD9D76FEC9A3}" srcId="{1038F2C9-8DC8-4D55-BCC4-FD6B1262E8C2}" destId="{02821817-0FE5-4541-AA8D-A4BED280E618}" srcOrd="0" destOrd="0" parTransId="{C6373D41-2D67-42F4-A925-A48373F0262A}" sibTransId="{B6C0C640-3FE8-4BB1-968A-9C78C0795C99}"/>
    <dgm:cxn modelId="{16E26F6E-E3B7-40D9-A744-A04C94785D46}" srcId="{CA2598F4-3364-4651-9BFF-D1B31881A524}" destId="{892F3024-AC34-4BFF-8AD4-C061B01D1D69}" srcOrd="0" destOrd="0" parTransId="{C7D489A3-5A4F-47B6-AAA7-7835BF59EE81}" sibTransId="{113E95DC-26AF-491F-976B-DE0D2F76B5E3}"/>
    <dgm:cxn modelId="{FEFEBFF3-6023-40CF-A808-1B05F860F0F9}" type="presOf" srcId="{0643431D-7BF3-45D3-B257-5632B9287657}" destId="{7C8665EF-EFB3-4C53-BF1D-61461436BD9A}" srcOrd="0" destOrd="0" presId="urn:microsoft.com/office/officeart/2005/8/layout/hProcess11"/>
    <dgm:cxn modelId="{7F8C850C-1603-4F9C-BCF1-64DA02DF81E6}" type="presOf" srcId="{02821817-0FE5-4541-AA8D-A4BED280E618}" destId="{1DBBB012-A5BC-463A-8F38-C9087F3179F1}" srcOrd="0" destOrd="1" presId="urn:microsoft.com/office/officeart/2005/8/layout/hProcess11"/>
    <dgm:cxn modelId="{30F009B8-F75D-4165-A43E-1937F2A32E3D}" srcId="{D3444DD4-8BCF-45C1-AB02-B757D3310DB6}" destId="{57C89FAA-E72E-44F3-BD5F-319839C11178}" srcOrd="2" destOrd="0" parTransId="{A4AE3C54-4FDB-49B1-B245-DEE4DEA088CE}" sibTransId="{9CC0F469-024B-4A46-A714-AA3A944254B4}"/>
    <dgm:cxn modelId="{3E552C25-9775-4BFA-9132-EE1159CE8870}" type="presOf" srcId="{DEE33C30-F262-4198-979C-F33E1D506647}" destId="{20D27F79-FDB7-40A3-8B46-55C93FF59E75}" srcOrd="0" destOrd="1" presId="urn:microsoft.com/office/officeart/2005/8/layout/hProcess11"/>
    <dgm:cxn modelId="{EC60A032-0042-4357-81F8-5BC1FB09E387}" type="presOf" srcId="{D3444DD4-8BCF-45C1-AB02-B757D3310DB6}" destId="{A3C3697A-703A-4B21-99F1-64AF3B4B5C0A}" srcOrd="0" destOrd="0" presId="urn:microsoft.com/office/officeart/2005/8/layout/hProcess11"/>
    <dgm:cxn modelId="{7A69B153-895F-46AB-B656-B2CA71C28F87}" type="presOf" srcId="{8338D35C-EA53-47AB-AE13-97663EC0E42E}" destId="{20D27F79-FDB7-40A3-8B46-55C93FF59E75}" srcOrd="0" destOrd="0" presId="urn:microsoft.com/office/officeart/2005/8/layout/hProcess11"/>
    <dgm:cxn modelId="{0FB741DF-CB72-4CD0-B311-9F5468492AA7}" srcId="{3ACC72D0-7FD8-4D32-AB26-82B2FF5B1C0A}" destId="{61727A1D-E086-4186-ADDD-DEF6721DDE16}" srcOrd="0" destOrd="0" parTransId="{52174771-505B-49D0-A1E5-CE836DA9F70D}" sibTransId="{8F8BEFF4-1D69-4033-80F0-565C7DE1D841}"/>
    <dgm:cxn modelId="{71F392F9-9CEF-4A93-9785-13DD79A56DAB}" srcId="{8338D35C-EA53-47AB-AE13-97663EC0E42E}" destId="{DEE33C30-F262-4198-979C-F33E1D506647}" srcOrd="0" destOrd="0" parTransId="{C4B90883-C2E8-45AB-8337-DA7F6F00A1B8}" sibTransId="{9C7C5ED8-8F52-4328-B744-2CA250D59E80}"/>
    <dgm:cxn modelId="{36168C79-05EA-4E16-BA1A-560FBC3B3FEC}" srcId="{CA2598F4-3364-4651-9BFF-D1B31881A524}" destId="{1038F2C9-8DC8-4D55-BCC4-FD6B1262E8C2}" srcOrd="2" destOrd="0" parTransId="{8486CDFA-C986-43D9-912D-7D1A0184EE76}" sibTransId="{8451C374-1E79-436C-ADC0-25E93E4F6EBC}"/>
    <dgm:cxn modelId="{82A14808-7B73-44E1-ADC2-0252DC6285BD}" type="presOf" srcId="{892F3024-AC34-4BFF-8AD4-C061B01D1D69}" destId="{E1FF1B95-A294-45E2-BC86-64222B8336FC}" srcOrd="0" destOrd="0" presId="urn:microsoft.com/office/officeart/2005/8/layout/hProcess11"/>
    <dgm:cxn modelId="{7E148C54-0731-4457-8A82-47B72D7DF476}" type="presOf" srcId="{1038F2C9-8DC8-4D55-BCC4-FD6B1262E8C2}" destId="{1DBBB012-A5BC-463A-8F38-C9087F3179F1}" srcOrd="0" destOrd="0" presId="urn:microsoft.com/office/officeart/2005/8/layout/hProcess11"/>
    <dgm:cxn modelId="{8A25A8C1-8F6F-4220-AF5E-E5A28F8E2BFC}" srcId="{D3444DD4-8BCF-45C1-AB02-B757D3310DB6}" destId="{9B8331D9-94A6-4B5E-A748-5CE62620836B}" srcOrd="0" destOrd="0" parTransId="{0C593BEC-6C4F-4C87-8E11-411187A44E57}" sibTransId="{ECA217D1-4EED-4844-A155-1FD3C5F226EF}"/>
    <dgm:cxn modelId="{1D4AC1DA-2104-4CC9-BD89-BBED51227EC9}" type="presOf" srcId="{3ACC72D0-7FD8-4D32-AB26-82B2FF5B1C0A}" destId="{15D0735F-1BB5-4D26-83AA-A1B991259283}" srcOrd="0" destOrd="0" presId="urn:microsoft.com/office/officeart/2005/8/layout/hProcess11"/>
    <dgm:cxn modelId="{C0225093-63B5-4F25-82AC-66DFFFE6EB49}" srcId="{CA2598F4-3364-4651-9BFF-D1B31881A524}" destId="{3ACC72D0-7FD8-4D32-AB26-82B2FF5B1C0A}" srcOrd="3" destOrd="0" parTransId="{AA02BF27-BB3E-4D3E-8935-A2681E9FAD27}" sibTransId="{178C01AD-E28F-41A4-98E6-1EE988B7445D}"/>
    <dgm:cxn modelId="{0169E1A4-3CAC-4692-A155-6CE00D785F88}" srcId="{D3444DD4-8BCF-45C1-AB02-B757D3310DB6}" destId="{F4EF6B93-674A-4E2B-A5CB-22CF16CB12CA}" srcOrd="3" destOrd="0" parTransId="{CC6B5690-ED1B-406B-9F0E-714CEA9FC96F}" sibTransId="{198792F8-C12F-4CE5-9D27-1FAB60E337C2}"/>
    <dgm:cxn modelId="{C25D7837-C676-47FC-985C-5279B01CD9ED}" type="presOf" srcId="{9B8331D9-94A6-4B5E-A748-5CE62620836B}" destId="{A3C3697A-703A-4B21-99F1-64AF3B4B5C0A}" srcOrd="0" destOrd="1" presId="urn:microsoft.com/office/officeart/2005/8/layout/hProcess11"/>
    <dgm:cxn modelId="{D49C085A-A085-4212-81C0-910F5F3357C4}" type="presOf" srcId="{57C89FAA-E72E-44F3-BD5F-319839C11178}" destId="{A3C3697A-703A-4B21-99F1-64AF3B4B5C0A}" srcOrd="0" destOrd="3" presId="urn:microsoft.com/office/officeart/2005/8/layout/hProcess11"/>
    <dgm:cxn modelId="{08C07A61-5121-4BC4-9667-80A918FA18EB}" srcId="{CA2598F4-3364-4651-9BFF-D1B31881A524}" destId="{0643431D-7BF3-45D3-B257-5632B9287657}" srcOrd="1" destOrd="0" parTransId="{84B77EE4-5E2F-41EE-8D99-05AFE43FB52E}" sibTransId="{ED1A1769-2F30-4A1C-84FC-C20F071F51DF}"/>
    <dgm:cxn modelId="{1863F0C6-E6F4-4BE2-ADCD-84E874916555}" type="presOf" srcId="{F4EF6B93-674A-4E2B-A5CB-22CF16CB12CA}" destId="{A3C3697A-703A-4B21-99F1-64AF3B4B5C0A}" srcOrd="0" destOrd="4" presId="urn:microsoft.com/office/officeart/2005/8/layout/hProcess11"/>
    <dgm:cxn modelId="{FAB26D56-6BB1-48E2-B122-0784D64C1A21}" type="presOf" srcId="{CA2598F4-3364-4651-9BFF-D1B31881A524}" destId="{92F1E596-5098-4E6A-9E79-7787D072E0CC}" srcOrd="0" destOrd="0" presId="urn:microsoft.com/office/officeart/2005/8/layout/hProcess11"/>
    <dgm:cxn modelId="{C8BEFA42-2E22-4C8E-B903-D9DC7D8E3410}" type="presParOf" srcId="{92F1E596-5098-4E6A-9E79-7787D072E0CC}" destId="{2D3AFC9D-4B2D-46C5-B478-711B52B152CD}" srcOrd="0" destOrd="0" presId="urn:microsoft.com/office/officeart/2005/8/layout/hProcess11"/>
    <dgm:cxn modelId="{68E239B2-B294-4A6A-B922-357909FB0376}" type="presParOf" srcId="{92F1E596-5098-4E6A-9E79-7787D072E0CC}" destId="{90531539-1DB6-411A-A871-313758663CF9}" srcOrd="1" destOrd="0" presId="urn:microsoft.com/office/officeart/2005/8/layout/hProcess11"/>
    <dgm:cxn modelId="{38993C99-3EF9-4ECB-AB70-A9123E55001D}" type="presParOf" srcId="{90531539-1DB6-411A-A871-313758663CF9}" destId="{C74C4944-F730-47C5-AC5A-F63C2BE53B48}" srcOrd="0" destOrd="0" presId="urn:microsoft.com/office/officeart/2005/8/layout/hProcess11"/>
    <dgm:cxn modelId="{E03F4760-8F0C-44F1-9A2F-A0BE8BD63657}" type="presParOf" srcId="{C74C4944-F730-47C5-AC5A-F63C2BE53B48}" destId="{E1FF1B95-A294-45E2-BC86-64222B8336FC}" srcOrd="0" destOrd="0" presId="urn:microsoft.com/office/officeart/2005/8/layout/hProcess11"/>
    <dgm:cxn modelId="{E9F4FD75-5024-46C6-8747-FAB883A47C3E}" type="presParOf" srcId="{C74C4944-F730-47C5-AC5A-F63C2BE53B48}" destId="{F36AE230-9F70-4B2D-8671-74A06B306374}" srcOrd="1" destOrd="0" presId="urn:microsoft.com/office/officeart/2005/8/layout/hProcess11"/>
    <dgm:cxn modelId="{32860CFD-0F0B-4666-A1A4-9851ED5E6279}" type="presParOf" srcId="{C74C4944-F730-47C5-AC5A-F63C2BE53B48}" destId="{79753436-D668-412C-A143-BE7A230760EF}" srcOrd="2" destOrd="0" presId="urn:microsoft.com/office/officeart/2005/8/layout/hProcess11"/>
    <dgm:cxn modelId="{740F3BAE-51D6-40CB-A12F-2859F7F08362}" type="presParOf" srcId="{90531539-1DB6-411A-A871-313758663CF9}" destId="{A0BA4C9C-4189-4735-AD1F-5C57C904CE22}" srcOrd="1" destOrd="0" presId="urn:microsoft.com/office/officeart/2005/8/layout/hProcess11"/>
    <dgm:cxn modelId="{92D4F1D8-0087-4799-A8C6-216D751C9612}" type="presParOf" srcId="{90531539-1DB6-411A-A871-313758663CF9}" destId="{13FAA37C-05A3-4231-909D-BD14FE94E1BA}" srcOrd="2" destOrd="0" presId="urn:microsoft.com/office/officeart/2005/8/layout/hProcess11"/>
    <dgm:cxn modelId="{DAE69E73-2D46-48C2-B349-15DB8D9A16FA}" type="presParOf" srcId="{13FAA37C-05A3-4231-909D-BD14FE94E1BA}" destId="{7C8665EF-EFB3-4C53-BF1D-61461436BD9A}" srcOrd="0" destOrd="0" presId="urn:microsoft.com/office/officeart/2005/8/layout/hProcess11"/>
    <dgm:cxn modelId="{568544B4-1E38-4593-B542-22A4E3BF0133}" type="presParOf" srcId="{13FAA37C-05A3-4231-909D-BD14FE94E1BA}" destId="{FA2C0B74-9FC0-4994-B958-BF40E1632932}" srcOrd="1" destOrd="0" presId="urn:microsoft.com/office/officeart/2005/8/layout/hProcess11"/>
    <dgm:cxn modelId="{D637776E-2769-4964-96E4-73E52DE37E3C}" type="presParOf" srcId="{13FAA37C-05A3-4231-909D-BD14FE94E1BA}" destId="{105F3FED-A6B7-40FF-96BE-C0C2347CDDB7}" srcOrd="2" destOrd="0" presId="urn:microsoft.com/office/officeart/2005/8/layout/hProcess11"/>
    <dgm:cxn modelId="{29AC3C0E-A1AC-4AE1-8DCB-7A3632649C0C}" type="presParOf" srcId="{90531539-1DB6-411A-A871-313758663CF9}" destId="{AE1A1466-5FD7-44CE-BF38-A3AD0EB055D3}" srcOrd="3" destOrd="0" presId="urn:microsoft.com/office/officeart/2005/8/layout/hProcess11"/>
    <dgm:cxn modelId="{6AA55118-19A4-4CB4-93F2-8FD180FD2CAB}" type="presParOf" srcId="{90531539-1DB6-411A-A871-313758663CF9}" destId="{BBD127AA-30B8-49A8-9C9C-C18AFC215288}" srcOrd="4" destOrd="0" presId="urn:microsoft.com/office/officeart/2005/8/layout/hProcess11"/>
    <dgm:cxn modelId="{DACA3AA6-E4D0-422A-AD05-80692958D738}" type="presParOf" srcId="{BBD127AA-30B8-49A8-9C9C-C18AFC215288}" destId="{1DBBB012-A5BC-463A-8F38-C9087F3179F1}" srcOrd="0" destOrd="0" presId="urn:microsoft.com/office/officeart/2005/8/layout/hProcess11"/>
    <dgm:cxn modelId="{8E4C283D-39E2-4941-80CD-6ABB7AB4FF55}" type="presParOf" srcId="{BBD127AA-30B8-49A8-9C9C-C18AFC215288}" destId="{28507375-2836-40E8-A8C1-E219BB241575}" srcOrd="1" destOrd="0" presId="urn:microsoft.com/office/officeart/2005/8/layout/hProcess11"/>
    <dgm:cxn modelId="{E5DB2469-3416-49E5-8401-EC7C3242233B}" type="presParOf" srcId="{BBD127AA-30B8-49A8-9C9C-C18AFC215288}" destId="{151C9AB4-2B7D-4B8C-9FD4-894F3A811EBA}" srcOrd="2" destOrd="0" presId="urn:microsoft.com/office/officeart/2005/8/layout/hProcess11"/>
    <dgm:cxn modelId="{E8515B29-00EB-47E8-BF2F-E2D1176F2CC4}" type="presParOf" srcId="{90531539-1DB6-411A-A871-313758663CF9}" destId="{88C9CF12-DAF8-495E-AF0F-F7EC7B351EE7}" srcOrd="5" destOrd="0" presId="urn:microsoft.com/office/officeart/2005/8/layout/hProcess11"/>
    <dgm:cxn modelId="{6EA0574A-5E2E-42AF-9989-BF9C1D1A6ACB}" type="presParOf" srcId="{90531539-1DB6-411A-A871-313758663CF9}" destId="{7C8B4D60-007F-47A6-9918-A805F9C2B978}" srcOrd="6" destOrd="0" presId="urn:microsoft.com/office/officeart/2005/8/layout/hProcess11"/>
    <dgm:cxn modelId="{C221D036-7699-46FD-870F-CD9A41A5B5B6}" type="presParOf" srcId="{7C8B4D60-007F-47A6-9918-A805F9C2B978}" destId="{15D0735F-1BB5-4D26-83AA-A1B991259283}" srcOrd="0" destOrd="0" presId="urn:microsoft.com/office/officeart/2005/8/layout/hProcess11"/>
    <dgm:cxn modelId="{F95AC8D5-B141-4D4D-A63A-63E21605FA12}" type="presParOf" srcId="{7C8B4D60-007F-47A6-9918-A805F9C2B978}" destId="{371D0B32-183D-4F61-9D01-435FF869DF5E}" srcOrd="1" destOrd="0" presId="urn:microsoft.com/office/officeart/2005/8/layout/hProcess11"/>
    <dgm:cxn modelId="{2B027D9B-DA39-433E-A639-4ED53AA5ED29}" type="presParOf" srcId="{7C8B4D60-007F-47A6-9918-A805F9C2B978}" destId="{3CAFAF1A-B997-47DA-8A63-370F5D5D315B}" srcOrd="2" destOrd="0" presId="urn:microsoft.com/office/officeart/2005/8/layout/hProcess11"/>
    <dgm:cxn modelId="{6ECF05D4-5D3D-4F8B-AB35-5B07B6DA8C86}" type="presParOf" srcId="{90531539-1DB6-411A-A871-313758663CF9}" destId="{47487ECD-DA1C-41E9-B323-5FC2D1F481F7}" srcOrd="7" destOrd="0" presId="urn:microsoft.com/office/officeart/2005/8/layout/hProcess11"/>
    <dgm:cxn modelId="{0A4E7870-BB9A-4E1B-B99E-F1E0EE5BF99E}" type="presParOf" srcId="{90531539-1DB6-411A-A871-313758663CF9}" destId="{8C6DC2B1-D66C-4798-9FE8-DA34CA7BA112}" srcOrd="8" destOrd="0" presId="urn:microsoft.com/office/officeart/2005/8/layout/hProcess11"/>
    <dgm:cxn modelId="{11F9929B-6A17-4F9B-9CC3-C2BFE2DDCBC5}" type="presParOf" srcId="{8C6DC2B1-D66C-4798-9FE8-DA34CA7BA112}" destId="{20D27F79-FDB7-40A3-8B46-55C93FF59E75}" srcOrd="0" destOrd="0" presId="urn:microsoft.com/office/officeart/2005/8/layout/hProcess11"/>
    <dgm:cxn modelId="{50712684-DD11-4AD7-A41C-16B964153D6A}" type="presParOf" srcId="{8C6DC2B1-D66C-4798-9FE8-DA34CA7BA112}" destId="{50FF0496-2617-4E1A-A920-93EBEF284AE6}" srcOrd="1" destOrd="0" presId="urn:microsoft.com/office/officeart/2005/8/layout/hProcess11"/>
    <dgm:cxn modelId="{794C8E12-FB4D-4A47-8323-9392A2D83F76}" type="presParOf" srcId="{8C6DC2B1-D66C-4798-9FE8-DA34CA7BA112}" destId="{19EBDAE4-7D17-4B02-92A5-303825241745}" srcOrd="2" destOrd="0" presId="urn:microsoft.com/office/officeart/2005/8/layout/hProcess11"/>
    <dgm:cxn modelId="{717CBEE9-9326-4299-BFC5-E59D3C82B330}" type="presParOf" srcId="{90531539-1DB6-411A-A871-313758663CF9}" destId="{2A5C003D-38EC-4AC3-BFBF-0B80CAA3EBD8}" srcOrd="9" destOrd="0" presId="urn:microsoft.com/office/officeart/2005/8/layout/hProcess11"/>
    <dgm:cxn modelId="{4E47AC64-08EB-4F9B-B127-CCFF79EDC57A}" type="presParOf" srcId="{90531539-1DB6-411A-A871-313758663CF9}" destId="{C047B3C3-2109-4916-9860-67A57AE9A009}" srcOrd="10" destOrd="0" presId="urn:microsoft.com/office/officeart/2005/8/layout/hProcess11"/>
    <dgm:cxn modelId="{2B3C2549-3711-4FFB-9513-ADD2BF080ED2}" type="presParOf" srcId="{C047B3C3-2109-4916-9860-67A57AE9A009}" destId="{A3C3697A-703A-4B21-99F1-64AF3B4B5C0A}" srcOrd="0" destOrd="0" presId="urn:microsoft.com/office/officeart/2005/8/layout/hProcess11"/>
    <dgm:cxn modelId="{E51EBA23-6E55-47AB-BDDE-13AE76BD5536}" type="presParOf" srcId="{C047B3C3-2109-4916-9860-67A57AE9A009}" destId="{3DE9545C-1AD5-4935-B417-90A339E4DCD8}" srcOrd="1" destOrd="0" presId="urn:microsoft.com/office/officeart/2005/8/layout/hProcess11"/>
    <dgm:cxn modelId="{8922A3E3-07E2-49E0-B7C8-E497C0EC6872}" type="presParOf" srcId="{C047B3C3-2109-4916-9860-67A57AE9A009}" destId="{25157BD0-EBFC-458E-B8E5-8FAED613AC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4D007-B472-49D9-A5BA-05FFA1BFEF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7320158-10C3-4904-8BFC-C1B9A75E0F83}">
      <dgm:prSet phldrT="[Text]"/>
      <dgm:spPr/>
      <dgm:t>
        <a:bodyPr/>
        <a:lstStyle/>
        <a:p>
          <a:r>
            <a:rPr lang="de-DE" dirty="0"/>
            <a:t>Ist Situation</a:t>
          </a:r>
        </a:p>
      </dgm:t>
    </dgm:pt>
    <dgm:pt modelId="{4807F33E-8DF1-4D9A-AE9B-EEB3F1E468FA}" type="parTrans" cxnId="{04B02D00-9601-40C2-8A69-80F9E0E33958}">
      <dgm:prSet/>
      <dgm:spPr/>
      <dgm:t>
        <a:bodyPr/>
        <a:lstStyle/>
        <a:p>
          <a:endParaRPr lang="de-DE"/>
        </a:p>
      </dgm:t>
    </dgm:pt>
    <dgm:pt modelId="{9CDB8CDB-2AF6-4082-A5C3-B0C18BDED2EF}" type="sibTrans" cxnId="{04B02D00-9601-40C2-8A69-80F9E0E33958}">
      <dgm:prSet/>
      <dgm:spPr/>
      <dgm:t>
        <a:bodyPr/>
        <a:lstStyle/>
        <a:p>
          <a:endParaRPr lang="de-DE"/>
        </a:p>
      </dgm:t>
    </dgm:pt>
    <dgm:pt modelId="{26C86FC3-9013-48B2-87EE-1076B6FB0C76}">
      <dgm:prSet phldrT="[Text]"/>
      <dgm:spPr/>
      <dgm:t>
        <a:bodyPr/>
        <a:lstStyle/>
        <a:p>
          <a:r>
            <a:rPr lang="de-DE" dirty="0"/>
            <a:t>Bearbeitungsweg / Barriere</a:t>
          </a:r>
        </a:p>
      </dgm:t>
    </dgm:pt>
    <dgm:pt modelId="{E1C4DCF6-D8B7-42F8-8C5E-1F804BB5A094}" type="parTrans" cxnId="{9CF9C8A2-2F0C-4457-A285-59000BAF86E2}">
      <dgm:prSet/>
      <dgm:spPr/>
      <dgm:t>
        <a:bodyPr/>
        <a:lstStyle/>
        <a:p>
          <a:endParaRPr lang="de-DE"/>
        </a:p>
      </dgm:t>
    </dgm:pt>
    <dgm:pt modelId="{0EAB2BF6-9D69-4ADA-9732-382200873ACA}" type="sibTrans" cxnId="{9CF9C8A2-2F0C-4457-A285-59000BAF86E2}">
      <dgm:prSet/>
      <dgm:spPr/>
      <dgm:t>
        <a:bodyPr/>
        <a:lstStyle/>
        <a:p>
          <a:endParaRPr lang="de-DE"/>
        </a:p>
      </dgm:t>
    </dgm:pt>
    <dgm:pt modelId="{2D00C2E7-2375-4790-AF9A-6364032CF700}">
      <dgm:prSet phldrT="[Text]"/>
      <dgm:spPr/>
      <dgm:t>
        <a:bodyPr/>
        <a:lstStyle/>
        <a:p>
          <a:r>
            <a:rPr lang="de-DE" dirty="0"/>
            <a:t>Soll Situation</a:t>
          </a:r>
        </a:p>
      </dgm:t>
    </dgm:pt>
    <dgm:pt modelId="{6AE8CF1D-4DF1-4CAC-983F-AB2286AB258D}" type="parTrans" cxnId="{47C2F66A-D642-46A5-A364-103A306B6D22}">
      <dgm:prSet/>
      <dgm:spPr/>
      <dgm:t>
        <a:bodyPr/>
        <a:lstStyle/>
        <a:p>
          <a:endParaRPr lang="de-DE"/>
        </a:p>
      </dgm:t>
    </dgm:pt>
    <dgm:pt modelId="{AD4FE8B6-320F-4DCD-9E51-C12A84545476}" type="sibTrans" cxnId="{47C2F66A-D642-46A5-A364-103A306B6D22}">
      <dgm:prSet/>
      <dgm:spPr/>
      <dgm:t>
        <a:bodyPr/>
        <a:lstStyle/>
        <a:p>
          <a:endParaRPr lang="de-DE"/>
        </a:p>
      </dgm:t>
    </dgm:pt>
    <dgm:pt modelId="{4BC0AD9C-9FD2-4698-BF4F-CD6834E92428}" type="pres">
      <dgm:prSet presAssocID="{3A94D007-B472-49D9-A5BA-05FFA1BFEFD6}" presName="linearFlow" presStyleCnt="0">
        <dgm:presLayoutVars>
          <dgm:resizeHandles val="exact"/>
        </dgm:presLayoutVars>
      </dgm:prSet>
      <dgm:spPr/>
    </dgm:pt>
    <dgm:pt modelId="{329BDD71-7E56-4C42-BD0E-DE86F98F7F9E}" type="pres">
      <dgm:prSet presAssocID="{E7320158-10C3-4904-8BFC-C1B9A75E0F83}" presName="node" presStyleLbl="node1" presStyleIdx="0" presStyleCnt="3">
        <dgm:presLayoutVars>
          <dgm:bulletEnabled val="1"/>
        </dgm:presLayoutVars>
      </dgm:prSet>
      <dgm:spPr/>
    </dgm:pt>
    <dgm:pt modelId="{C193981B-0846-4B69-9CFC-B253E8347EC1}" type="pres">
      <dgm:prSet presAssocID="{9CDB8CDB-2AF6-4082-A5C3-B0C18BDED2EF}" presName="sibTrans" presStyleLbl="sibTrans2D1" presStyleIdx="0" presStyleCnt="2"/>
      <dgm:spPr/>
    </dgm:pt>
    <dgm:pt modelId="{AAAD1E20-B881-4334-A3E9-E46658F8C7E0}" type="pres">
      <dgm:prSet presAssocID="{9CDB8CDB-2AF6-4082-A5C3-B0C18BDED2EF}" presName="connectorText" presStyleLbl="sibTrans2D1" presStyleIdx="0" presStyleCnt="2"/>
      <dgm:spPr/>
    </dgm:pt>
    <dgm:pt modelId="{D02048BC-8533-48D5-BDBA-5BA8B9C91FFC}" type="pres">
      <dgm:prSet presAssocID="{26C86FC3-9013-48B2-87EE-1076B6FB0C76}" presName="node" presStyleLbl="node1" presStyleIdx="1" presStyleCnt="3">
        <dgm:presLayoutVars>
          <dgm:bulletEnabled val="1"/>
        </dgm:presLayoutVars>
      </dgm:prSet>
      <dgm:spPr/>
    </dgm:pt>
    <dgm:pt modelId="{97B2321E-C463-4C31-8EA5-542534BF870D}" type="pres">
      <dgm:prSet presAssocID="{0EAB2BF6-9D69-4ADA-9732-382200873ACA}" presName="sibTrans" presStyleLbl="sibTrans2D1" presStyleIdx="1" presStyleCnt="2"/>
      <dgm:spPr/>
    </dgm:pt>
    <dgm:pt modelId="{9152860C-2CA5-41BE-9D9A-03EB5767F005}" type="pres">
      <dgm:prSet presAssocID="{0EAB2BF6-9D69-4ADA-9732-382200873ACA}" presName="connectorText" presStyleLbl="sibTrans2D1" presStyleIdx="1" presStyleCnt="2"/>
      <dgm:spPr/>
    </dgm:pt>
    <dgm:pt modelId="{F650B593-A0DA-47A5-BCE1-AB438AC081C0}" type="pres">
      <dgm:prSet presAssocID="{2D00C2E7-2375-4790-AF9A-6364032CF700}" presName="node" presStyleLbl="node1" presStyleIdx="2" presStyleCnt="3">
        <dgm:presLayoutVars>
          <dgm:bulletEnabled val="1"/>
        </dgm:presLayoutVars>
      </dgm:prSet>
      <dgm:spPr/>
    </dgm:pt>
  </dgm:ptLst>
  <dgm:cxnLst>
    <dgm:cxn modelId="{96B2ADB0-C2B6-43FF-857F-95C0A54DA186}" type="presOf" srcId="{9CDB8CDB-2AF6-4082-A5C3-B0C18BDED2EF}" destId="{AAAD1E20-B881-4334-A3E9-E46658F8C7E0}" srcOrd="1" destOrd="0" presId="urn:microsoft.com/office/officeart/2005/8/layout/process2"/>
    <dgm:cxn modelId="{9CF9C8A2-2F0C-4457-A285-59000BAF86E2}" srcId="{3A94D007-B472-49D9-A5BA-05FFA1BFEFD6}" destId="{26C86FC3-9013-48B2-87EE-1076B6FB0C76}" srcOrd="1" destOrd="0" parTransId="{E1C4DCF6-D8B7-42F8-8C5E-1F804BB5A094}" sibTransId="{0EAB2BF6-9D69-4ADA-9732-382200873ACA}"/>
    <dgm:cxn modelId="{2B8F1B5A-026F-47AC-9056-627A9F98A4C6}" type="presOf" srcId="{2D00C2E7-2375-4790-AF9A-6364032CF700}" destId="{F650B593-A0DA-47A5-BCE1-AB438AC081C0}" srcOrd="0" destOrd="0" presId="urn:microsoft.com/office/officeart/2005/8/layout/process2"/>
    <dgm:cxn modelId="{3EFF1AD5-1078-42E6-B3EA-D7EB9D19354A}" type="presOf" srcId="{26C86FC3-9013-48B2-87EE-1076B6FB0C76}" destId="{D02048BC-8533-48D5-BDBA-5BA8B9C91FFC}" srcOrd="0" destOrd="0" presId="urn:microsoft.com/office/officeart/2005/8/layout/process2"/>
    <dgm:cxn modelId="{47C2F66A-D642-46A5-A364-103A306B6D22}" srcId="{3A94D007-B472-49D9-A5BA-05FFA1BFEFD6}" destId="{2D00C2E7-2375-4790-AF9A-6364032CF700}" srcOrd="2" destOrd="0" parTransId="{6AE8CF1D-4DF1-4CAC-983F-AB2286AB258D}" sibTransId="{AD4FE8B6-320F-4DCD-9E51-C12A84545476}"/>
    <dgm:cxn modelId="{4C22F6ED-2EAA-4116-80C8-5A398A1DD470}" type="presOf" srcId="{9CDB8CDB-2AF6-4082-A5C3-B0C18BDED2EF}" destId="{C193981B-0846-4B69-9CFC-B253E8347EC1}" srcOrd="0" destOrd="0" presId="urn:microsoft.com/office/officeart/2005/8/layout/process2"/>
    <dgm:cxn modelId="{45736B9A-201D-4A63-9D56-0C6A37DBEA75}" type="presOf" srcId="{0EAB2BF6-9D69-4ADA-9732-382200873ACA}" destId="{97B2321E-C463-4C31-8EA5-542534BF870D}" srcOrd="0" destOrd="0" presId="urn:microsoft.com/office/officeart/2005/8/layout/process2"/>
    <dgm:cxn modelId="{B3F9186D-081C-4DA8-80B8-AC5AD3497074}" type="presOf" srcId="{E7320158-10C3-4904-8BFC-C1B9A75E0F83}" destId="{329BDD71-7E56-4C42-BD0E-DE86F98F7F9E}" srcOrd="0" destOrd="0" presId="urn:microsoft.com/office/officeart/2005/8/layout/process2"/>
    <dgm:cxn modelId="{04B02D00-9601-40C2-8A69-80F9E0E33958}" srcId="{3A94D007-B472-49D9-A5BA-05FFA1BFEFD6}" destId="{E7320158-10C3-4904-8BFC-C1B9A75E0F83}" srcOrd="0" destOrd="0" parTransId="{4807F33E-8DF1-4D9A-AE9B-EEB3F1E468FA}" sibTransId="{9CDB8CDB-2AF6-4082-A5C3-B0C18BDED2EF}"/>
    <dgm:cxn modelId="{5124F0EF-B232-4BAA-A2FA-E07DC980496E}" type="presOf" srcId="{0EAB2BF6-9D69-4ADA-9732-382200873ACA}" destId="{9152860C-2CA5-41BE-9D9A-03EB5767F005}" srcOrd="1" destOrd="0" presId="urn:microsoft.com/office/officeart/2005/8/layout/process2"/>
    <dgm:cxn modelId="{0CE358B0-1B95-42D4-AB03-A602700AD98A}" type="presOf" srcId="{3A94D007-B472-49D9-A5BA-05FFA1BFEFD6}" destId="{4BC0AD9C-9FD2-4698-BF4F-CD6834E92428}" srcOrd="0" destOrd="0" presId="urn:microsoft.com/office/officeart/2005/8/layout/process2"/>
    <dgm:cxn modelId="{ED53DC0B-3784-4E97-BE0F-21A5BF86C4AC}" type="presParOf" srcId="{4BC0AD9C-9FD2-4698-BF4F-CD6834E92428}" destId="{329BDD71-7E56-4C42-BD0E-DE86F98F7F9E}" srcOrd="0" destOrd="0" presId="urn:microsoft.com/office/officeart/2005/8/layout/process2"/>
    <dgm:cxn modelId="{3384A2D6-7649-4469-B2D8-115E33120615}" type="presParOf" srcId="{4BC0AD9C-9FD2-4698-BF4F-CD6834E92428}" destId="{C193981B-0846-4B69-9CFC-B253E8347EC1}" srcOrd="1" destOrd="0" presId="urn:microsoft.com/office/officeart/2005/8/layout/process2"/>
    <dgm:cxn modelId="{F758EFD8-010E-4DBB-83C9-7BDDCA4F7F96}" type="presParOf" srcId="{C193981B-0846-4B69-9CFC-B253E8347EC1}" destId="{AAAD1E20-B881-4334-A3E9-E46658F8C7E0}" srcOrd="0" destOrd="0" presId="urn:microsoft.com/office/officeart/2005/8/layout/process2"/>
    <dgm:cxn modelId="{23901A60-2843-464A-A930-7FD35F073239}" type="presParOf" srcId="{4BC0AD9C-9FD2-4698-BF4F-CD6834E92428}" destId="{D02048BC-8533-48D5-BDBA-5BA8B9C91FFC}" srcOrd="2" destOrd="0" presId="urn:microsoft.com/office/officeart/2005/8/layout/process2"/>
    <dgm:cxn modelId="{53D8D122-3AB3-4672-9507-D87C78466D14}" type="presParOf" srcId="{4BC0AD9C-9FD2-4698-BF4F-CD6834E92428}" destId="{97B2321E-C463-4C31-8EA5-542534BF870D}" srcOrd="3" destOrd="0" presId="urn:microsoft.com/office/officeart/2005/8/layout/process2"/>
    <dgm:cxn modelId="{777CC574-537F-4372-A290-DF7D76853311}" type="presParOf" srcId="{97B2321E-C463-4C31-8EA5-542534BF870D}" destId="{9152860C-2CA5-41BE-9D9A-03EB5767F005}" srcOrd="0" destOrd="0" presId="urn:microsoft.com/office/officeart/2005/8/layout/process2"/>
    <dgm:cxn modelId="{920AC268-3BBE-4896-AF87-A0012203BCAA}" type="presParOf" srcId="{4BC0AD9C-9FD2-4698-BF4F-CD6834E92428}" destId="{F650B593-A0DA-47A5-BCE1-AB438AC081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DEE8-6A16-45CE-A76A-B7EE8EBE0755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Act</a:t>
          </a:r>
        </a:p>
      </dsp:txBody>
      <dsp:txXfrm>
        <a:off x="5413853" y="1026321"/>
        <a:ext cx="1348914" cy="1000807"/>
      </dsp:txXfrm>
    </dsp:sp>
    <dsp:sp modelId="{71FD426E-722A-45E8-BB79-1FC033CBF689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Plan</a:t>
          </a:r>
        </a:p>
      </dsp:txBody>
      <dsp:txXfrm>
        <a:off x="5413853" y="2288209"/>
        <a:ext cx="1348914" cy="1000807"/>
      </dsp:txXfrm>
    </dsp:sp>
    <dsp:sp modelId="{D0F94931-924D-4FD4-9B89-7BB6BA50A467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Do</a:t>
          </a:r>
        </a:p>
      </dsp:txBody>
      <dsp:txXfrm>
        <a:off x="3716831" y="2288209"/>
        <a:ext cx="1348914" cy="1000807"/>
      </dsp:txXfrm>
    </dsp:sp>
    <dsp:sp modelId="{03A90292-40B6-41EF-8D0C-20A185C858A5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Check</a:t>
          </a:r>
        </a:p>
      </dsp:txBody>
      <dsp:txXfrm>
        <a:off x="3716831" y="1026321"/>
        <a:ext cx="1348914" cy="1000807"/>
      </dsp:txXfrm>
    </dsp:sp>
    <dsp:sp modelId="{9A6CBE23-FBAA-4A57-B252-5E4F535046C0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85C55-8793-4094-8259-D5E770319FD0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2D6B-1528-43CF-BEEF-BBB310AD2645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1F05CB-D094-4E31-AE27-4C197C1C77EB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C521D-94FA-4C00-8ED1-65CCCA768443}">
      <dsp:nvSpPr>
        <dsp:cNvPr id="0" name=""/>
        <dsp:cNvSpPr/>
      </dsp:nvSpPr>
      <dsp:spPr>
        <a:xfrm>
          <a:off x="1066197" y="0"/>
          <a:ext cx="1629709" cy="162970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Termin</a:t>
          </a:r>
        </a:p>
      </dsp:txBody>
      <dsp:txXfrm>
        <a:off x="1473624" y="814855"/>
        <a:ext cx="814855" cy="814854"/>
      </dsp:txXfrm>
    </dsp:sp>
    <dsp:sp modelId="{959F0FDC-E37F-4C25-9542-767EBFE4521F}">
      <dsp:nvSpPr>
        <dsp:cNvPr id="0" name=""/>
        <dsp:cNvSpPr/>
      </dsp:nvSpPr>
      <dsp:spPr>
        <a:xfrm>
          <a:off x="251342" y="1629709"/>
          <a:ext cx="1629709" cy="162970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Kosten</a:t>
          </a:r>
        </a:p>
      </dsp:txBody>
      <dsp:txXfrm>
        <a:off x="658769" y="2444564"/>
        <a:ext cx="814855" cy="814854"/>
      </dsp:txXfrm>
    </dsp:sp>
    <dsp:sp modelId="{6FF848CE-9A6C-44BA-BF8D-1B2E21230130}">
      <dsp:nvSpPr>
        <dsp:cNvPr id="0" name=""/>
        <dsp:cNvSpPr/>
      </dsp:nvSpPr>
      <dsp:spPr>
        <a:xfrm rot="10800000">
          <a:off x="1066197" y="1629709"/>
          <a:ext cx="1629709" cy="162970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Magisches Dreieck</a:t>
          </a:r>
        </a:p>
      </dsp:txBody>
      <dsp:txXfrm rot="10800000">
        <a:off x="1473624" y="1629709"/>
        <a:ext cx="814855" cy="814854"/>
      </dsp:txXfrm>
    </dsp:sp>
    <dsp:sp modelId="{7152CC46-503B-43E9-9ADD-6DDBD9B0191F}">
      <dsp:nvSpPr>
        <dsp:cNvPr id="0" name=""/>
        <dsp:cNvSpPr/>
      </dsp:nvSpPr>
      <dsp:spPr>
        <a:xfrm>
          <a:off x="1881051" y="1629709"/>
          <a:ext cx="1629709" cy="162970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Leistung</a:t>
          </a:r>
        </a:p>
      </dsp:txBody>
      <dsp:txXfrm>
        <a:off x="2288478" y="2444564"/>
        <a:ext cx="814855" cy="81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AFC9D-4B2D-46C5-B478-711B52B152C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1B95-A294-45E2-BC86-64222B8336F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Maschine</a:t>
          </a:r>
        </a:p>
      </dsp:txBody>
      <dsp:txXfrm>
        <a:off x="2599" y="0"/>
        <a:ext cx="1513414" cy="1740535"/>
      </dsp:txXfrm>
    </dsp:sp>
    <dsp:sp modelId="{F36AE230-9F70-4B2D-8671-74A06B30637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665EF-EFB3-4C53-BF1D-61461436BD9A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Methode</a:t>
          </a:r>
        </a:p>
      </dsp:txBody>
      <dsp:txXfrm>
        <a:off x="1591684" y="2610802"/>
        <a:ext cx="1513414" cy="1740535"/>
      </dsp:txXfrm>
    </dsp:sp>
    <dsp:sp modelId="{FA2C0B74-9FC0-4994-B958-BF40E1632932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BB012-A5BC-463A-8F38-C9087F3179F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Material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Qualitätsfehler</a:t>
          </a:r>
        </a:p>
      </dsp:txBody>
      <dsp:txXfrm>
        <a:off x="3180770" y="0"/>
        <a:ext cx="1513414" cy="1740535"/>
      </dsp:txXfrm>
    </dsp:sp>
    <dsp:sp modelId="{28507375-2836-40E8-A8C1-E219BB24157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0735F-1BB5-4D26-83AA-A1B991259283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Messung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Falsche Datenerfassung</a:t>
          </a:r>
        </a:p>
      </dsp:txBody>
      <dsp:txXfrm>
        <a:off x="4769855" y="2610802"/>
        <a:ext cx="1513414" cy="1740535"/>
      </dsp:txXfrm>
    </dsp:sp>
    <dsp:sp modelId="{371D0B32-183D-4F61-9D01-435FF869DF5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F79-FDB7-40A3-8B46-55C93FF59E75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Mensch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Qualifikation</a:t>
          </a:r>
        </a:p>
      </dsp:txBody>
      <dsp:txXfrm>
        <a:off x="6358940" y="0"/>
        <a:ext cx="1513414" cy="1740535"/>
      </dsp:txXfrm>
    </dsp:sp>
    <dsp:sp modelId="{50FF0496-2617-4E1A-A920-93EBEF284AE6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697A-703A-4B21-99F1-64AF3B4B5C0A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Mitwelt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Stakeholder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Gesetze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Richtlinien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Betriebsrat</a:t>
          </a:r>
        </a:p>
      </dsp:txBody>
      <dsp:txXfrm>
        <a:off x="7948026" y="2610802"/>
        <a:ext cx="1513414" cy="1740535"/>
      </dsp:txXfrm>
    </dsp:sp>
    <dsp:sp modelId="{3DE9545C-1AD5-4935-B417-90A339E4DCD8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BDD71-7E56-4C42-BD0E-DE86F98F7F9E}">
      <dsp:nvSpPr>
        <dsp:cNvPr id="0" name=""/>
        <dsp:cNvSpPr/>
      </dsp:nvSpPr>
      <dsp:spPr>
        <a:xfrm>
          <a:off x="2006226" y="0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Situation</a:t>
          </a:r>
        </a:p>
      </dsp:txBody>
      <dsp:txXfrm>
        <a:off x="2037897" y="31671"/>
        <a:ext cx="1883044" cy="1017983"/>
      </dsp:txXfrm>
    </dsp:sp>
    <dsp:sp modelId="{C193981B-0846-4B69-9CFC-B253E8347EC1}">
      <dsp:nvSpPr>
        <dsp:cNvPr id="0" name=""/>
        <dsp:cNvSpPr/>
      </dsp:nvSpPr>
      <dsp:spPr>
        <a:xfrm rot="5400000">
          <a:off x="2776671" y="1108358"/>
          <a:ext cx="405497" cy="486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2833441" y="1148908"/>
        <a:ext cx="291958" cy="283848"/>
      </dsp:txXfrm>
    </dsp:sp>
    <dsp:sp modelId="{D02048BC-8533-48D5-BDBA-5BA8B9C91FFC}">
      <dsp:nvSpPr>
        <dsp:cNvPr id="0" name=""/>
        <dsp:cNvSpPr/>
      </dsp:nvSpPr>
      <dsp:spPr>
        <a:xfrm>
          <a:off x="2006226" y="1621988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Bearbeitungsweg / Barriere</a:t>
          </a:r>
        </a:p>
      </dsp:txBody>
      <dsp:txXfrm>
        <a:off x="2037897" y="1653659"/>
        <a:ext cx="1883044" cy="1017983"/>
      </dsp:txXfrm>
    </dsp:sp>
    <dsp:sp modelId="{97B2321E-C463-4C31-8EA5-542534BF870D}">
      <dsp:nvSpPr>
        <dsp:cNvPr id="0" name=""/>
        <dsp:cNvSpPr/>
      </dsp:nvSpPr>
      <dsp:spPr>
        <a:xfrm rot="5400000">
          <a:off x="2776671" y="2730347"/>
          <a:ext cx="405497" cy="486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2833441" y="2770897"/>
        <a:ext cx="291958" cy="283848"/>
      </dsp:txXfrm>
    </dsp:sp>
    <dsp:sp modelId="{F650B593-A0DA-47A5-BCE1-AB438AC081C0}">
      <dsp:nvSpPr>
        <dsp:cNvPr id="0" name=""/>
        <dsp:cNvSpPr/>
      </dsp:nvSpPr>
      <dsp:spPr>
        <a:xfrm>
          <a:off x="2006226" y="3243977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Soll Situation</a:t>
          </a:r>
        </a:p>
      </dsp:txBody>
      <dsp:txXfrm>
        <a:off x="2037897" y="3275648"/>
        <a:ext cx="1883044" cy="101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0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7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6AEC-D2F3-438C-AC22-02CAC5C3D482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Qualitätssicherungsmaßnahmen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Lukas Adler,</a:t>
            </a:r>
          </a:p>
          <a:p>
            <a:r>
              <a:rPr lang="de-DE" dirty="0"/>
              <a:t>Timo Schmidt, Karsten </a:t>
            </a:r>
            <a:r>
              <a:rPr lang="de-DE" dirty="0" err="1"/>
              <a:t>Amrein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93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Flussdiagramm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Darstellung eines Prozesses</a:t>
            </a:r>
          </a:p>
          <a:p>
            <a:r>
              <a:rPr lang="de-DE" dirty="0"/>
              <a:t>Einzelne Aktivitäten, Entscheidungspunkte und Abfolge Prozessschritte klar erkennbar</a:t>
            </a:r>
          </a:p>
          <a:p>
            <a:endParaRPr lang="de-DE" dirty="0"/>
          </a:p>
          <a:p>
            <a:r>
              <a:rPr lang="de-DE" dirty="0"/>
              <a:t>Darstellung kann Qualitätsprobleme </a:t>
            </a:r>
            <a:r>
              <a:rPr lang="de-DE" b="1" dirty="0"/>
              <a:t>vermeiden</a:t>
            </a:r>
            <a:r>
              <a:rPr lang="de-DE" dirty="0"/>
              <a:t> oder </a:t>
            </a:r>
            <a:r>
              <a:rPr lang="de-DE" b="1" dirty="0"/>
              <a:t>vorauszusehen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dirty="0"/>
              <a:t>In diesem Projekt werden zur Prozessanalyse </a:t>
            </a:r>
            <a:r>
              <a:rPr lang="de-DE" b="1" dirty="0"/>
              <a:t>EPKs </a:t>
            </a:r>
            <a:r>
              <a:rPr lang="de-DE" dirty="0"/>
              <a:t>genutzt</a:t>
            </a:r>
          </a:p>
        </p:txBody>
      </p:sp>
    </p:spTree>
    <p:extLst>
      <p:ext uri="{BB962C8B-B14F-4D97-AF65-F5344CB8AC3E}">
        <p14:creationId xmlns:p14="http://schemas.microsoft.com/office/powerpoint/2010/main" val="11457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Pareto 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Ordnung der Wichtigkeit nach Problemursachen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15" y="2284545"/>
            <a:ext cx="5474901" cy="3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900745"/>
              </p:ext>
            </p:extLst>
          </p:nvPr>
        </p:nvGraphicFramePr>
        <p:xfrm>
          <a:off x="5394960" y="1690688"/>
          <a:ext cx="5958840" cy="432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38200" y="169068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Schwierig zu lösende Aufgabe hindert an der Zielerreichung</a:t>
            </a:r>
          </a:p>
        </p:txBody>
      </p:sp>
    </p:spTree>
    <p:extLst>
      <p:ext uri="{BB962C8B-B14F-4D97-AF65-F5344CB8AC3E}">
        <p14:creationId xmlns:p14="http://schemas.microsoft.com/office/powerpoint/2010/main" val="35510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 Norm</a:t>
            </a:r>
          </a:p>
          <a:p>
            <a:r>
              <a:rPr lang="de-DE" dirty="0"/>
              <a:t>Grad, in dem ein Satz inhärenter Merkmale Anforderungen erfüllt</a:t>
            </a:r>
          </a:p>
          <a:p>
            <a:pPr lvl="1"/>
            <a:r>
              <a:rPr lang="de-DE" dirty="0"/>
              <a:t>Merkmale sind inhärent, wenn sie dem Produkt permanent zugeordnet werden können</a:t>
            </a:r>
          </a:p>
          <a:p>
            <a:pPr lvl="1"/>
            <a:r>
              <a:rPr lang="de-DE" dirty="0"/>
              <a:t>Anforderungen sind die Erfordernisse/Erwartungen der Kunden</a:t>
            </a:r>
          </a:p>
        </p:txBody>
      </p:sp>
    </p:spTree>
    <p:extLst>
      <p:ext uri="{BB962C8B-B14F-4D97-AF65-F5344CB8AC3E}">
        <p14:creationId xmlns:p14="http://schemas.microsoft.com/office/powerpoint/2010/main" val="17753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9000:2000</a:t>
            </a:r>
          </a:p>
          <a:p>
            <a:r>
              <a:rPr lang="de-DE" dirty="0"/>
              <a:t>Leiten und Lenken einer Organisation bzgl. der Qualität</a:t>
            </a:r>
          </a:p>
          <a:p>
            <a:pPr lvl="1"/>
            <a:r>
              <a:rPr lang="de-DE" dirty="0"/>
              <a:t>Organisation = Unternehmen, Bereich, Projekt</a:t>
            </a:r>
          </a:p>
          <a:p>
            <a:r>
              <a:rPr lang="de-DE" dirty="0"/>
              <a:t>Festlegen der Qualitätspolitik und –Ziele</a:t>
            </a:r>
          </a:p>
          <a:p>
            <a:r>
              <a:rPr lang="de-DE" dirty="0"/>
              <a:t>Planung, Lenkung, Sicherung der Qualität</a:t>
            </a:r>
          </a:p>
        </p:txBody>
      </p:sp>
    </p:spTree>
    <p:extLst>
      <p:ext uri="{BB962C8B-B14F-4D97-AF65-F5344CB8AC3E}">
        <p14:creationId xmlns:p14="http://schemas.microsoft.com/office/powerpoint/2010/main" val="12098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Qualitätskreisel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Kontinuierliche Verbesserungsprozess</a:t>
            </a:r>
          </a:p>
          <a:p>
            <a:r>
              <a:rPr lang="de-DE" dirty="0"/>
              <a:t>Edwards </a:t>
            </a:r>
            <a:r>
              <a:rPr lang="de-DE" dirty="0" err="1"/>
              <a:t>Deming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04082"/>
              </p:ext>
            </p:extLst>
          </p:nvPr>
        </p:nvGraphicFramePr>
        <p:xfrm>
          <a:off x="344424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7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Grundsätze des Qualitätsmanagements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Kundenorientierung</a:t>
            </a:r>
          </a:p>
          <a:p>
            <a:pPr marL="514350" indent="-514350">
              <a:buAutoNum type="arabicPeriod"/>
            </a:pPr>
            <a:r>
              <a:rPr lang="de-DE" dirty="0"/>
              <a:t>Führung</a:t>
            </a:r>
          </a:p>
          <a:p>
            <a:pPr marL="514350" indent="-514350">
              <a:buAutoNum type="arabicPeriod"/>
            </a:pPr>
            <a:r>
              <a:rPr lang="de-DE" dirty="0"/>
              <a:t>Einbeziehung der Personen</a:t>
            </a:r>
          </a:p>
          <a:p>
            <a:pPr marL="514350" indent="-514350">
              <a:buAutoNum type="arabicPeriod"/>
            </a:pPr>
            <a:r>
              <a:rPr lang="de-DE" dirty="0"/>
              <a:t>Prozessorientierter Ansatz</a:t>
            </a:r>
          </a:p>
          <a:p>
            <a:pPr marL="514350" indent="-514350">
              <a:buAutoNum type="arabicPeriod"/>
            </a:pPr>
            <a:r>
              <a:rPr lang="de-DE" dirty="0"/>
              <a:t>Systemorientierter Managementansatz</a:t>
            </a:r>
          </a:p>
          <a:p>
            <a:pPr marL="514350" indent="-514350">
              <a:buAutoNum type="arabicPeriod"/>
            </a:pPr>
            <a:r>
              <a:rPr lang="de-DE" dirty="0"/>
              <a:t>Ständige Verbesserung</a:t>
            </a:r>
          </a:p>
          <a:p>
            <a:pPr marL="514350" indent="-514350">
              <a:buAutoNum type="arabicPeriod"/>
            </a:pPr>
            <a:r>
              <a:rPr lang="de-DE" dirty="0"/>
              <a:t>Sachbezogener Ansatz zur Entscheidungsfindung</a:t>
            </a:r>
          </a:p>
          <a:p>
            <a:pPr marL="514350" indent="-514350">
              <a:buAutoNum type="arabicPeriod"/>
            </a:pPr>
            <a:r>
              <a:rPr lang="de-DE" dirty="0"/>
              <a:t>Lieferantenbeziehungen zum gegenseitigen Nutzen</a:t>
            </a:r>
          </a:p>
        </p:txBody>
      </p:sp>
    </p:spTree>
    <p:extLst>
      <p:ext uri="{BB962C8B-B14F-4D97-AF65-F5344CB8AC3E}">
        <p14:creationId xmlns:p14="http://schemas.microsoft.com/office/powerpoint/2010/main" val="182092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Wirkungsbereiche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Qualität des im Projekt erstellten Produkts</a:t>
            </a:r>
          </a:p>
          <a:p>
            <a:pPr marL="971550" lvl="1" indent="-514350">
              <a:buAutoNum type="arabicPeriod"/>
            </a:pPr>
            <a:r>
              <a:rPr lang="de-DE" dirty="0"/>
              <a:t>IT Projekt </a:t>
            </a:r>
            <a:r>
              <a:rPr lang="de-DE" dirty="0">
                <a:sym typeface="Wingdings" panose="05000000000000000000" pitchFamily="2" charset="2"/>
              </a:rPr>
              <a:t> Softwareanwendungen sowie Anpassung der Organisation an deren Implementierung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Produktrealisierungsprozess</a:t>
            </a:r>
          </a:p>
          <a:p>
            <a:pPr marL="971550" lvl="1" indent="-514350">
              <a:buAutoNum type="arabicPeriod"/>
            </a:pPr>
            <a:r>
              <a:rPr lang="de-DE" dirty="0"/>
              <a:t>Analyse, Konzeption, Implementierung, Dokumentieren, Testen</a:t>
            </a:r>
          </a:p>
          <a:p>
            <a:pPr marL="514350" indent="-514350">
              <a:buAutoNum type="arabicPeriod"/>
            </a:pPr>
            <a:r>
              <a:rPr lang="de-DE" dirty="0"/>
              <a:t>Projektmanagementprozesse</a:t>
            </a:r>
          </a:p>
          <a:p>
            <a:pPr marL="971550" lvl="1" indent="-514350">
              <a:buAutoNum type="arabicPeriod"/>
            </a:pPr>
            <a:r>
              <a:rPr lang="de-DE" dirty="0"/>
              <a:t>Planen, Steuern, Kommunizieren, Führen</a:t>
            </a:r>
          </a:p>
          <a:p>
            <a:pPr marL="514350" indent="-514350">
              <a:buAutoNum type="arabicPeriod"/>
            </a:pPr>
            <a:r>
              <a:rPr lang="de-DE" dirty="0"/>
              <a:t>Mitarbeiter im Projektteam</a:t>
            </a:r>
          </a:p>
          <a:p>
            <a:pPr marL="971550" lvl="1" indent="-514350">
              <a:buAutoNum type="arabicPeriod"/>
            </a:pPr>
            <a:r>
              <a:rPr lang="de-DE" dirty="0"/>
              <a:t>Gemeinsames Verständnis/Kenntnisstand über erreichende Projektziele, Rollen und deren Qualifikation</a:t>
            </a:r>
          </a:p>
        </p:txBody>
      </p:sp>
    </p:spTree>
    <p:extLst>
      <p:ext uri="{BB962C8B-B14F-4D97-AF65-F5344CB8AC3E}">
        <p14:creationId xmlns:p14="http://schemas.microsoft.com/office/powerpoint/2010/main" val="1310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Oft nur „Magisches Dreieck“ </a:t>
            </a:r>
            <a:r>
              <a:rPr lang="de-DE" dirty="0">
                <a:sym typeface="Wingdings" panose="05000000000000000000" pitchFamily="2" charset="2"/>
              </a:rPr>
              <a:t> Termin, Kosten, Leistung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Stakeholder müssen aber auch zufrieden sein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Team sollte Wissenszuwachs, Arbeitsfreude und Gesundheit halten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Qualität des Projektteams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Tätigkeiten entsprechend qualifiziert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Fähigkeiten eingesetzt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Rolle und Verantwortung bewusst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nötige Ressourcen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Keinen gesundheitlichen Schaden durch Ausführung der Tätigkeiten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686965197"/>
              </p:ext>
            </p:extLst>
          </p:nvPr>
        </p:nvGraphicFramePr>
        <p:xfrm>
          <a:off x="8582297" y="2037806"/>
          <a:ext cx="3762103" cy="325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21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Qualitäts-Werkzeuge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 </a:t>
            </a:r>
            <a:r>
              <a:rPr lang="de-DE" dirty="0">
                <a:sym typeface="Wingdings" panose="05000000000000000000" pitchFamily="2" charset="2"/>
              </a:rPr>
              <a:t> Fehleranalyse</a:t>
            </a:r>
          </a:p>
          <a:p>
            <a:r>
              <a:rPr lang="de-DE" dirty="0"/>
              <a:t>Flussdiagramm </a:t>
            </a:r>
            <a:r>
              <a:rPr lang="de-DE" dirty="0">
                <a:sym typeface="Wingdings" panose="05000000000000000000" pitchFamily="2" charset="2"/>
              </a:rPr>
              <a:t> Prozessanalyse</a:t>
            </a:r>
            <a:endParaRPr lang="de-DE" dirty="0"/>
          </a:p>
          <a:p>
            <a:r>
              <a:rPr lang="de-DE" dirty="0"/>
              <a:t>Pareto Diagramm </a:t>
            </a:r>
            <a:r>
              <a:rPr lang="de-DE" dirty="0">
                <a:sym typeface="Wingdings" panose="05000000000000000000" pitchFamily="2" charset="2"/>
              </a:rPr>
              <a:t> Fehlervisualisierung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9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Qualitätssicherungsmaßnahmen</vt:lpstr>
      <vt:lpstr>Qualität </vt:lpstr>
      <vt:lpstr>Qualitätsmanagement</vt:lpstr>
      <vt:lpstr>Qualitätskreisel</vt:lpstr>
      <vt:lpstr>Grundsätze des Qualitätsmanagements</vt:lpstr>
      <vt:lpstr>Wirkungsbereiche im Projekt</vt:lpstr>
      <vt:lpstr>Qualitätskriterien</vt:lpstr>
      <vt:lpstr>Qualitäts-Werkzeuge</vt:lpstr>
      <vt:lpstr>Ishikawa Diagramm</vt:lpstr>
      <vt:lpstr>Flussdiagramm</vt:lpstr>
      <vt:lpstr>Pareto Diagramm</vt:lpstr>
      <vt:lpstr>Qualitätssteuerung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Qualitätssicherungsmaßnahmen</dc:title>
  <dc:creator>Lukas Adler</dc:creator>
  <cp:lastModifiedBy>Lukas Adler</cp:lastModifiedBy>
  <cp:revision>5</cp:revision>
  <dcterms:created xsi:type="dcterms:W3CDTF">2016-07-23T09:55:46Z</dcterms:created>
  <dcterms:modified xsi:type="dcterms:W3CDTF">2016-07-23T10:33:55Z</dcterms:modified>
</cp:coreProperties>
</file>