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4" r:id="rId19"/>
    <p:sldId id="300" r:id="rId20"/>
    <p:sldId id="301" r:id="rId21"/>
    <p:sldId id="30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33CCFF"/>
    <a:srgbClr val="03D777"/>
    <a:srgbClr val="FFA7A7"/>
    <a:srgbClr val="00CC66"/>
    <a:srgbClr val="41CF41"/>
    <a:srgbClr val="99FF33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FBD94E-0966-49B1-9995-54B070E93CD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7F98C24-8E50-44F0-93FC-32D2CBFF812C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272117EE-208F-4F7B-A882-FE9B72CE8C29}" type="parTrans" cxnId="{6BBE8F18-DE4E-468E-AF8E-E346F5E2DFBE}">
      <dgm:prSet/>
      <dgm:spPr/>
      <dgm:t>
        <a:bodyPr/>
        <a:lstStyle/>
        <a:p>
          <a:endParaRPr lang="de-DE"/>
        </a:p>
      </dgm:t>
    </dgm:pt>
    <dgm:pt modelId="{AF0C1763-7F5F-4878-AB0C-ADCB627B57A0}" type="sibTrans" cxnId="{6BBE8F18-DE4E-468E-AF8E-E346F5E2DFBE}">
      <dgm:prSet/>
      <dgm:spPr/>
      <dgm:t>
        <a:bodyPr/>
        <a:lstStyle/>
        <a:p>
          <a:endParaRPr lang="de-DE"/>
        </a:p>
      </dgm:t>
    </dgm:pt>
    <dgm:pt modelId="{6C37A7D0-9B1C-4924-9E06-DE68133B5564}">
      <dgm:prSet phldrT="[Text]"/>
      <dgm:spPr/>
      <dgm:t>
        <a:bodyPr/>
        <a:lstStyle/>
        <a:p>
          <a:r>
            <a:rPr lang="de-DE" dirty="0"/>
            <a:t>PHP</a:t>
          </a:r>
        </a:p>
      </dgm:t>
    </dgm:pt>
    <dgm:pt modelId="{83C743FA-608D-4B2F-AD21-D3E15DAE7F71}" type="parTrans" cxnId="{89B4F5A9-CABA-4AE1-AAAF-ABB469E41B5F}">
      <dgm:prSet/>
      <dgm:spPr/>
      <dgm:t>
        <a:bodyPr/>
        <a:lstStyle/>
        <a:p>
          <a:endParaRPr lang="de-DE"/>
        </a:p>
      </dgm:t>
    </dgm:pt>
    <dgm:pt modelId="{79CFC3DD-A414-4752-8C8B-900F5F88FFAB}" type="sibTrans" cxnId="{89B4F5A9-CABA-4AE1-AAAF-ABB469E41B5F}">
      <dgm:prSet/>
      <dgm:spPr/>
      <dgm:t>
        <a:bodyPr/>
        <a:lstStyle/>
        <a:p>
          <a:endParaRPr lang="de-DE"/>
        </a:p>
      </dgm:t>
    </dgm:pt>
    <dgm:pt modelId="{8D62B4F2-72D2-472F-844A-04BBA64D10C1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AFD4845E-7DD3-44BA-9745-BA409387CE8A}" type="parTrans" cxnId="{4A55610D-AC96-419D-86B4-7A6F210AF798}">
      <dgm:prSet/>
      <dgm:spPr/>
      <dgm:t>
        <a:bodyPr/>
        <a:lstStyle/>
        <a:p>
          <a:endParaRPr lang="de-DE"/>
        </a:p>
      </dgm:t>
    </dgm:pt>
    <dgm:pt modelId="{8519D5F5-8839-44E0-ACAC-C2AFA2B8E0F2}" type="sibTrans" cxnId="{4A55610D-AC96-419D-86B4-7A6F210AF798}">
      <dgm:prSet/>
      <dgm:spPr/>
      <dgm:t>
        <a:bodyPr/>
        <a:lstStyle/>
        <a:p>
          <a:endParaRPr lang="de-DE"/>
        </a:p>
      </dgm:t>
    </dgm:pt>
    <dgm:pt modelId="{F7E3CB20-95CC-49DC-8A3F-4D5199D86A27}">
      <dgm:prSet phldrT="[Text]"/>
      <dgm:spPr/>
      <dgm:t>
        <a:bodyPr/>
        <a:lstStyle/>
        <a:p>
          <a:r>
            <a:rPr lang="de-DE" b="0" i="0" dirty="0" err="1"/>
            <a:t>responsives</a:t>
          </a:r>
          <a:r>
            <a:rPr lang="de-DE" b="0" i="0" dirty="0"/>
            <a:t> Front-End-Framework, basierend auf Material Design</a:t>
          </a:r>
        </a:p>
        <a:p>
          <a:r>
            <a:rPr lang="de-DE" b="0" i="0" dirty="0"/>
            <a:t>(JS,CSS)</a:t>
          </a:r>
          <a:endParaRPr lang="de-DE" dirty="0"/>
        </a:p>
      </dgm:t>
    </dgm:pt>
    <dgm:pt modelId="{340A6CEB-190D-4A3B-9902-3222F9D76511}" type="parTrans" cxnId="{97744CEF-B340-44B0-B5D5-18BC44922349}">
      <dgm:prSet/>
      <dgm:spPr/>
      <dgm:t>
        <a:bodyPr/>
        <a:lstStyle/>
        <a:p>
          <a:endParaRPr lang="de-DE"/>
        </a:p>
      </dgm:t>
    </dgm:pt>
    <dgm:pt modelId="{98B77434-4B16-4BDB-B9D7-52884E85293B}" type="sibTrans" cxnId="{97744CEF-B340-44B0-B5D5-18BC44922349}">
      <dgm:prSet/>
      <dgm:spPr/>
      <dgm:t>
        <a:bodyPr/>
        <a:lstStyle/>
        <a:p>
          <a:endParaRPr lang="de-DE"/>
        </a:p>
      </dgm:t>
    </dgm:pt>
    <dgm:pt modelId="{04418C5E-07F4-4786-8630-DDCDC51FB261}">
      <dgm:prSet phldrT="[Text]"/>
      <dgm:spPr/>
      <dgm:t>
        <a:bodyPr/>
        <a:lstStyle/>
        <a:p>
          <a:r>
            <a:rPr lang="de-DE" dirty="0"/>
            <a:t>MySQL</a:t>
          </a:r>
        </a:p>
      </dgm:t>
    </dgm:pt>
    <dgm:pt modelId="{63EE041E-6038-4A50-9C6B-267020A64512}" type="parTrans" cxnId="{4BE0FA27-4227-4356-8DD8-AC55CE39C40F}">
      <dgm:prSet/>
      <dgm:spPr/>
      <dgm:t>
        <a:bodyPr/>
        <a:lstStyle/>
        <a:p>
          <a:endParaRPr lang="de-DE"/>
        </a:p>
      </dgm:t>
    </dgm:pt>
    <dgm:pt modelId="{EB50AFAE-7730-458D-A8CE-3011BCA1F570}" type="sibTrans" cxnId="{4BE0FA27-4227-4356-8DD8-AC55CE39C40F}">
      <dgm:prSet/>
      <dgm:spPr/>
      <dgm:t>
        <a:bodyPr/>
        <a:lstStyle/>
        <a:p>
          <a:endParaRPr lang="de-DE"/>
        </a:p>
      </dgm:t>
    </dgm:pt>
    <dgm:pt modelId="{C7C0D5F7-4502-4629-9019-68371D372FE3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8DF560E9-083C-4C61-BFC2-4969ACA9C73D}" type="parTrans" cxnId="{8263AE13-44B3-404D-8E38-2B2993A09EE0}">
      <dgm:prSet/>
      <dgm:spPr/>
      <dgm:t>
        <a:bodyPr/>
        <a:lstStyle/>
        <a:p>
          <a:endParaRPr lang="de-DE"/>
        </a:p>
      </dgm:t>
    </dgm:pt>
    <dgm:pt modelId="{67AB60C1-7083-4FD7-899A-34942F242AE2}" type="sibTrans" cxnId="{8263AE13-44B3-404D-8E38-2B2993A09EE0}">
      <dgm:prSet/>
      <dgm:spPr/>
      <dgm:t>
        <a:bodyPr/>
        <a:lstStyle/>
        <a:p>
          <a:endParaRPr lang="de-DE"/>
        </a:p>
      </dgm:t>
    </dgm:pt>
    <dgm:pt modelId="{1BC56F04-AB5A-401E-BBF2-971D0C0EB910}">
      <dgm:prSet phldrT="[Text]"/>
      <dgm:spPr/>
      <dgm:t>
        <a:bodyPr/>
        <a:lstStyle/>
        <a:p>
          <a:r>
            <a:rPr lang="de-DE" dirty="0"/>
            <a:t>Eigenes MVC Framework</a:t>
          </a:r>
        </a:p>
      </dgm:t>
    </dgm:pt>
    <dgm:pt modelId="{8E0720AB-5855-4298-B43F-C1BA986F453B}" type="parTrans" cxnId="{1BD5CA35-28B6-45AA-8431-77FF5E92D48C}">
      <dgm:prSet/>
      <dgm:spPr/>
      <dgm:t>
        <a:bodyPr/>
        <a:lstStyle/>
        <a:p>
          <a:endParaRPr lang="de-DE"/>
        </a:p>
      </dgm:t>
    </dgm:pt>
    <dgm:pt modelId="{1DA5918E-67A4-4DF0-A564-E86911581867}" type="sibTrans" cxnId="{1BD5CA35-28B6-45AA-8431-77FF5E92D48C}">
      <dgm:prSet/>
      <dgm:spPr/>
      <dgm:t>
        <a:bodyPr/>
        <a:lstStyle/>
        <a:p>
          <a:endParaRPr lang="de-DE"/>
        </a:p>
      </dgm:t>
    </dgm:pt>
    <dgm:pt modelId="{A372D3C9-1958-41E3-875A-8DF922E18B75}">
      <dgm:prSet phldrT="[Text]"/>
      <dgm:spPr/>
      <dgm:t>
        <a:bodyPr/>
        <a:lstStyle/>
        <a:p>
          <a:r>
            <a:rPr lang="de-DE"/>
            <a:t>Smarty</a:t>
          </a:r>
          <a:endParaRPr lang="de-DE" dirty="0"/>
        </a:p>
      </dgm:t>
    </dgm:pt>
    <dgm:pt modelId="{818120D1-4C55-46E5-B5C7-00BD8F2E5BCF}" type="parTrans" cxnId="{C143EAEA-C6E4-4383-96D5-A975CAE0D3E0}">
      <dgm:prSet/>
      <dgm:spPr/>
      <dgm:t>
        <a:bodyPr/>
        <a:lstStyle/>
        <a:p>
          <a:endParaRPr lang="de-DE"/>
        </a:p>
      </dgm:t>
    </dgm:pt>
    <dgm:pt modelId="{92200760-0C27-4350-8B83-2858E8A0DFAC}" type="sibTrans" cxnId="{C143EAEA-C6E4-4383-96D5-A975CAE0D3E0}">
      <dgm:prSet/>
      <dgm:spPr/>
      <dgm:t>
        <a:bodyPr/>
        <a:lstStyle/>
        <a:p>
          <a:endParaRPr lang="de-DE"/>
        </a:p>
      </dgm:t>
    </dgm:pt>
    <dgm:pt modelId="{C24C3AE7-0124-4DB9-BE00-A2E82517C890}" type="pres">
      <dgm:prSet presAssocID="{C5FBD94E-0966-49B1-9995-54B070E93CD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08AF8B0-012F-4B3C-917E-E05CF74D5040}" type="pres">
      <dgm:prSet presAssocID="{C5FBD94E-0966-49B1-9995-54B070E93CDD}" presName="outerBox" presStyleCnt="0"/>
      <dgm:spPr/>
    </dgm:pt>
    <dgm:pt modelId="{D4E31A17-81D1-48BC-8E33-501E17B1DBDF}" type="pres">
      <dgm:prSet presAssocID="{C5FBD94E-0966-49B1-9995-54B070E93CDD}" presName="outerBoxParent" presStyleLbl="node1" presStyleIdx="0" presStyleCnt="3" custLinFactNeighborX="-524" custLinFactNeighborY="10976"/>
      <dgm:spPr/>
      <dgm:t>
        <a:bodyPr/>
        <a:lstStyle/>
        <a:p>
          <a:endParaRPr lang="de-DE"/>
        </a:p>
      </dgm:t>
    </dgm:pt>
    <dgm:pt modelId="{470568D5-657B-4036-AD03-50A58AB44960}" type="pres">
      <dgm:prSet presAssocID="{C5FBD94E-0966-49B1-9995-54B070E93CDD}" presName="outerBoxChildren" presStyleCnt="0"/>
      <dgm:spPr/>
    </dgm:pt>
    <dgm:pt modelId="{09491084-B32E-4C0B-8F6E-6930A402DEC0}" type="pres">
      <dgm:prSet presAssocID="{C5FBD94E-0966-49B1-9995-54B070E93CDD}" presName="middleBox" presStyleCnt="0"/>
      <dgm:spPr/>
    </dgm:pt>
    <dgm:pt modelId="{83455F29-C0EA-4397-8961-65A4ACEFEE26}" type="pres">
      <dgm:prSet presAssocID="{C5FBD94E-0966-49B1-9995-54B070E93CDD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DF9DC971-D0D5-4759-8B3A-E80CBA2D90C1}" type="pres">
      <dgm:prSet presAssocID="{C5FBD94E-0966-49B1-9995-54B070E93CDD}" presName="middleBoxChildren" presStyleCnt="0"/>
      <dgm:spPr/>
    </dgm:pt>
    <dgm:pt modelId="{603BE0C7-6DD5-4F69-9C9C-08A7B235F526}" type="pres">
      <dgm:prSet presAssocID="{6C37A7D0-9B1C-4924-9E06-DE68133B556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C3B95-8B1A-4B22-84ED-99DD55A38E76}" type="pres">
      <dgm:prSet presAssocID="{79CFC3DD-A414-4752-8C8B-900F5F88FFAB}" presName="middleSibTrans" presStyleCnt="0"/>
      <dgm:spPr/>
    </dgm:pt>
    <dgm:pt modelId="{A1EA949C-6E29-404A-BC50-3004A9B81BD3}" type="pres">
      <dgm:prSet presAssocID="{04418C5E-07F4-4786-8630-DDCDC51FB261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963C64-201A-4450-8DE1-C92D34298EBA}" type="pres">
      <dgm:prSet presAssocID="{C5FBD94E-0966-49B1-9995-54B070E93CDD}" presName="centerBox" presStyleCnt="0"/>
      <dgm:spPr/>
    </dgm:pt>
    <dgm:pt modelId="{5D49FD03-92C7-4D17-8DA2-C0D117DB0584}" type="pres">
      <dgm:prSet presAssocID="{C5FBD94E-0966-49B1-9995-54B070E93CDD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606060B9-E74C-4966-B26E-7F5BF3C09107}" type="pres">
      <dgm:prSet presAssocID="{C5FBD94E-0966-49B1-9995-54B070E93CDD}" presName="centerBoxChildren" presStyleCnt="0"/>
      <dgm:spPr/>
    </dgm:pt>
    <dgm:pt modelId="{01DCAD39-E031-41B7-A305-54F651094E62}" type="pres">
      <dgm:prSet presAssocID="{F7E3CB20-95CC-49DC-8A3F-4D5199D86A27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65B2CF-FD84-44E6-9A1E-5111052DB219}" type="presOf" srcId="{04418C5E-07F4-4786-8630-DDCDC51FB261}" destId="{A1EA949C-6E29-404A-BC50-3004A9B81BD3}" srcOrd="0" destOrd="0" presId="urn:microsoft.com/office/officeart/2005/8/layout/target2"/>
    <dgm:cxn modelId="{ACCB774A-AFDC-4220-981C-49446735CC62}" type="presOf" srcId="{C7F98C24-8E50-44F0-93FC-32D2CBFF812C}" destId="{D4E31A17-81D1-48BC-8E33-501E17B1DBDF}" srcOrd="0" destOrd="0" presId="urn:microsoft.com/office/officeart/2005/8/layout/target2"/>
    <dgm:cxn modelId="{4BE0FA27-4227-4356-8DD8-AC55CE39C40F}" srcId="{C7C0D5F7-4502-4629-9019-68371D372FE3}" destId="{04418C5E-07F4-4786-8630-DDCDC51FB261}" srcOrd="1" destOrd="0" parTransId="{63EE041E-6038-4A50-9C6B-267020A64512}" sibTransId="{EB50AFAE-7730-458D-A8CE-3011BCA1F570}"/>
    <dgm:cxn modelId="{ED001893-B576-4FBA-BC4D-3DC4DD2C9457}" type="presOf" srcId="{C7C0D5F7-4502-4629-9019-68371D372FE3}" destId="{83455F29-C0EA-4397-8961-65A4ACEFEE26}" srcOrd="0" destOrd="0" presId="urn:microsoft.com/office/officeart/2005/8/layout/target2"/>
    <dgm:cxn modelId="{A304A21E-3FFF-4EB7-93CB-DDD2EDFB4014}" type="presOf" srcId="{6C37A7D0-9B1C-4924-9E06-DE68133B5564}" destId="{603BE0C7-6DD5-4F69-9C9C-08A7B235F526}" srcOrd="0" destOrd="0" presId="urn:microsoft.com/office/officeart/2005/8/layout/target2"/>
    <dgm:cxn modelId="{8263AE13-44B3-404D-8E38-2B2993A09EE0}" srcId="{C5FBD94E-0966-49B1-9995-54B070E93CDD}" destId="{C7C0D5F7-4502-4629-9019-68371D372FE3}" srcOrd="1" destOrd="0" parTransId="{8DF560E9-083C-4C61-BFC2-4969ACA9C73D}" sibTransId="{67AB60C1-7083-4FD7-899A-34942F242AE2}"/>
    <dgm:cxn modelId="{FA83676F-1C8F-4BC9-BF75-E9F6A498ACDC}" type="presOf" srcId="{C5FBD94E-0966-49B1-9995-54B070E93CDD}" destId="{C24C3AE7-0124-4DB9-BE00-A2E82517C890}" srcOrd="0" destOrd="0" presId="urn:microsoft.com/office/officeart/2005/8/layout/target2"/>
    <dgm:cxn modelId="{1BD5CA35-28B6-45AA-8431-77FF5E92D48C}" srcId="{6C37A7D0-9B1C-4924-9E06-DE68133B5564}" destId="{1BC56F04-AB5A-401E-BBF2-971D0C0EB910}" srcOrd="0" destOrd="0" parTransId="{8E0720AB-5855-4298-B43F-C1BA986F453B}" sibTransId="{1DA5918E-67A4-4DF0-A564-E86911581867}"/>
    <dgm:cxn modelId="{E793DDB6-EAE7-4115-895F-D74C2BC0891C}" type="presOf" srcId="{A372D3C9-1958-41E3-875A-8DF922E18B75}" destId="{603BE0C7-6DD5-4F69-9C9C-08A7B235F526}" srcOrd="0" destOrd="2" presId="urn:microsoft.com/office/officeart/2005/8/layout/target2"/>
    <dgm:cxn modelId="{4C1F6341-70CA-42D1-BAAC-C4FCB53EBDF8}" type="presOf" srcId="{F7E3CB20-95CC-49DC-8A3F-4D5199D86A27}" destId="{01DCAD39-E031-41B7-A305-54F651094E62}" srcOrd="0" destOrd="0" presId="urn:microsoft.com/office/officeart/2005/8/layout/target2"/>
    <dgm:cxn modelId="{6BBE8F18-DE4E-468E-AF8E-E346F5E2DFBE}" srcId="{C5FBD94E-0966-49B1-9995-54B070E93CDD}" destId="{C7F98C24-8E50-44F0-93FC-32D2CBFF812C}" srcOrd="0" destOrd="0" parTransId="{272117EE-208F-4F7B-A882-FE9B72CE8C29}" sibTransId="{AF0C1763-7F5F-4878-AB0C-ADCB627B57A0}"/>
    <dgm:cxn modelId="{97744CEF-B340-44B0-B5D5-18BC44922349}" srcId="{8D62B4F2-72D2-472F-844A-04BBA64D10C1}" destId="{F7E3CB20-95CC-49DC-8A3F-4D5199D86A27}" srcOrd="0" destOrd="0" parTransId="{340A6CEB-190D-4A3B-9902-3222F9D76511}" sibTransId="{98B77434-4B16-4BDB-B9D7-52884E85293B}"/>
    <dgm:cxn modelId="{89B4F5A9-CABA-4AE1-AAAF-ABB469E41B5F}" srcId="{C7C0D5F7-4502-4629-9019-68371D372FE3}" destId="{6C37A7D0-9B1C-4924-9E06-DE68133B5564}" srcOrd="0" destOrd="0" parTransId="{83C743FA-608D-4B2F-AD21-D3E15DAE7F71}" sibTransId="{79CFC3DD-A414-4752-8C8B-900F5F88FFAB}"/>
    <dgm:cxn modelId="{F8A4EB70-397C-487C-96CB-14C82DDB3D82}" type="presOf" srcId="{8D62B4F2-72D2-472F-844A-04BBA64D10C1}" destId="{5D49FD03-92C7-4D17-8DA2-C0D117DB0584}" srcOrd="0" destOrd="0" presId="urn:microsoft.com/office/officeart/2005/8/layout/target2"/>
    <dgm:cxn modelId="{C143EAEA-C6E4-4383-96D5-A975CAE0D3E0}" srcId="{6C37A7D0-9B1C-4924-9E06-DE68133B5564}" destId="{A372D3C9-1958-41E3-875A-8DF922E18B75}" srcOrd="1" destOrd="0" parTransId="{818120D1-4C55-46E5-B5C7-00BD8F2E5BCF}" sibTransId="{92200760-0C27-4350-8B83-2858E8A0DFAC}"/>
    <dgm:cxn modelId="{4A55610D-AC96-419D-86B4-7A6F210AF798}" srcId="{C5FBD94E-0966-49B1-9995-54B070E93CDD}" destId="{8D62B4F2-72D2-472F-844A-04BBA64D10C1}" srcOrd="2" destOrd="0" parTransId="{AFD4845E-7DD3-44BA-9745-BA409387CE8A}" sibTransId="{8519D5F5-8839-44E0-ACAC-C2AFA2B8E0F2}"/>
    <dgm:cxn modelId="{F6D7526D-C216-43CF-B364-C044BA42042A}" type="presOf" srcId="{1BC56F04-AB5A-401E-BBF2-971D0C0EB910}" destId="{603BE0C7-6DD5-4F69-9C9C-08A7B235F526}" srcOrd="0" destOrd="1" presId="urn:microsoft.com/office/officeart/2005/8/layout/target2"/>
    <dgm:cxn modelId="{8705C8B7-94C5-4B6B-86C6-D3AD4310AB68}" type="presParOf" srcId="{C24C3AE7-0124-4DB9-BE00-A2E82517C890}" destId="{508AF8B0-012F-4B3C-917E-E05CF74D5040}" srcOrd="0" destOrd="0" presId="urn:microsoft.com/office/officeart/2005/8/layout/target2"/>
    <dgm:cxn modelId="{37263B1A-89C4-4DF4-BCBA-D14EE77C5DAF}" type="presParOf" srcId="{508AF8B0-012F-4B3C-917E-E05CF74D5040}" destId="{D4E31A17-81D1-48BC-8E33-501E17B1DBDF}" srcOrd="0" destOrd="0" presId="urn:microsoft.com/office/officeart/2005/8/layout/target2"/>
    <dgm:cxn modelId="{B92E71E5-5A90-4E4F-B672-D81653EB6596}" type="presParOf" srcId="{508AF8B0-012F-4B3C-917E-E05CF74D5040}" destId="{470568D5-657B-4036-AD03-50A58AB44960}" srcOrd="1" destOrd="0" presId="urn:microsoft.com/office/officeart/2005/8/layout/target2"/>
    <dgm:cxn modelId="{944E2B14-3B8F-44EC-80EE-9616171A48A2}" type="presParOf" srcId="{C24C3AE7-0124-4DB9-BE00-A2E82517C890}" destId="{09491084-B32E-4C0B-8F6E-6930A402DEC0}" srcOrd="1" destOrd="0" presId="urn:microsoft.com/office/officeart/2005/8/layout/target2"/>
    <dgm:cxn modelId="{7E525B10-2BE0-45B5-A154-C3C908589D01}" type="presParOf" srcId="{09491084-B32E-4C0B-8F6E-6930A402DEC0}" destId="{83455F29-C0EA-4397-8961-65A4ACEFEE26}" srcOrd="0" destOrd="0" presId="urn:microsoft.com/office/officeart/2005/8/layout/target2"/>
    <dgm:cxn modelId="{19ADA0D3-AD69-4EA8-8199-48C6C60FBC4C}" type="presParOf" srcId="{09491084-B32E-4C0B-8F6E-6930A402DEC0}" destId="{DF9DC971-D0D5-4759-8B3A-E80CBA2D90C1}" srcOrd="1" destOrd="0" presId="urn:microsoft.com/office/officeart/2005/8/layout/target2"/>
    <dgm:cxn modelId="{C17972F4-E817-494B-AB48-AABB39AA9999}" type="presParOf" srcId="{DF9DC971-D0D5-4759-8B3A-E80CBA2D90C1}" destId="{603BE0C7-6DD5-4F69-9C9C-08A7B235F526}" srcOrd="0" destOrd="0" presId="urn:microsoft.com/office/officeart/2005/8/layout/target2"/>
    <dgm:cxn modelId="{66AFD1BE-AC06-439C-82F4-D3D3A73CE411}" type="presParOf" srcId="{DF9DC971-D0D5-4759-8B3A-E80CBA2D90C1}" destId="{B9FC3B95-8B1A-4B22-84ED-99DD55A38E76}" srcOrd="1" destOrd="0" presId="urn:microsoft.com/office/officeart/2005/8/layout/target2"/>
    <dgm:cxn modelId="{5B020616-EB48-496C-800D-D9AADC90FE70}" type="presParOf" srcId="{DF9DC971-D0D5-4759-8B3A-E80CBA2D90C1}" destId="{A1EA949C-6E29-404A-BC50-3004A9B81BD3}" srcOrd="2" destOrd="0" presId="urn:microsoft.com/office/officeart/2005/8/layout/target2"/>
    <dgm:cxn modelId="{048865C2-D71B-4ED3-9DC2-D63026865E34}" type="presParOf" srcId="{C24C3AE7-0124-4DB9-BE00-A2E82517C890}" destId="{05963C64-201A-4450-8DE1-C92D34298EBA}" srcOrd="2" destOrd="0" presId="urn:microsoft.com/office/officeart/2005/8/layout/target2"/>
    <dgm:cxn modelId="{FA8F45D1-3DB9-499A-A9FA-BE7E3243CD7D}" type="presParOf" srcId="{05963C64-201A-4450-8DE1-C92D34298EBA}" destId="{5D49FD03-92C7-4D17-8DA2-C0D117DB0584}" srcOrd="0" destOrd="0" presId="urn:microsoft.com/office/officeart/2005/8/layout/target2"/>
    <dgm:cxn modelId="{6AC6E9CA-A367-4A40-813C-70FCD600EC50}" type="presParOf" srcId="{05963C64-201A-4450-8DE1-C92D34298EBA}" destId="{606060B9-E74C-4966-B26E-7F5BF3C09107}" srcOrd="1" destOrd="0" presId="urn:microsoft.com/office/officeart/2005/8/layout/target2"/>
    <dgm:cxn modelId="{8D369A2D-D22A-4070-A6FD-F54BAF2A95E1}" type="presParOf" srcId="{606060B9-E74C-4966-B26E-7F5BF3C09107}" destId="{01DCAD39-E031-41B7-A305-54F651094E6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C2A99A-00D9-4873-BF91-57CC5CDD6420}" type="pres">
      <dgm:prSet presAssocID="{86DB323A-73DC-4D24-A083-62E001995050}" presName="centerShape" presStyleLbl="node0" presStyleIdx="0" presStyleCnt="1"/>
      <dgm:spPr/>
      <dgm:t>
        <a:bodyPr/>
        <a:lstStyle/>
        <a:p>
          <a:endParaRPr lang="de-DE"/>
        </a:p>
      </dgm:t>
    </dgm:pt>
    <dgm:pt modelId="{D40C343F-E9CC-4AE5-8A3B-5C8E2B9D3B89}" type="pres">
      <dgm:prSet presAssocID="{F8A5DA11-9B74-489C-A302-07D714D9CD5B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358FC-C359-4CA7-8DC8-E68F921B6C35}" type="pres">
      <dgm:prSet presAssocID="{12C43100-EEF3-4FE1-AF2F-1BFF73DD3DB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8D7405-A6C9-45DD-A710-1DEB6B3AB9DA}" type="pres">
      <dgm:prSet presAssocID="{408FBC27-3C08-474B-96FC-24A7BAF44899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93210D-4879-4DD5-B088-5D8E5992D57B}" type="pres">
      <dgm:prSet presAssocID="{3142E19D-54ED-4D5F-B1C8-751D212DB0FB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84A5B7-63C2-4557-8E63-B6A5EDCC8CAF}" type="pres">
      <dgm:prSet presAssocID="{0BB6C27D-9D64-4FFF-9836-096D8CD69F09}" presName="centerShape" presStyleLbl="node0" presStyleIdx="0" presStyleCnt="1"/>
      <dgm:spPr/>
      <dgm:t>
        <a:bodyPr/>
        <a:lstStyle/>
        <a:p>
          <a:endParaRPr lang="de-DE"/>
        </a:p>
      </dgm:t>
    </dgm:pt>
    <dgm:pt modelId="{282AE00F-4040-46F4-8BB3-CB1B64E04DB0}" type="pres">
      <dgm:prSet presAssocID="{7D4D3F03-1F50-435B-B268-7188694FB2D2}" presName="parTrans" presStyleLbl="bgSibTrans2D1" presStyleIdx="0" presStyleCnt="6"/>
      <dgm:spPr/>
      <dgm:t>
        <a:bodyPr/>
        <a:lstStyle/>
        <a:p>
          <a:endParaRPr lang="de-DE"/>
        </a:p>
      </dgm:t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3A17F7-D5AD-494C-93A1-48B5EA493EAD}" type="pres">
      <dgm:prSet presAssocID="{9A63B6ED-A5B9-4CAE-8060-FBB964693B54}" presName="parTrans" presStyleLbl="bgSibTrans2D1" presStyleIdx="1" presStyleCnt="6"/>
      <dgm:spPr/>
      <dgm:t>
        <a:bodyPr/>
        <a:lstStyle/>
        <a:p>
          <a:endParaRPr lang="de-DE"/>
        </a:p>
      </dgm:t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8865-DEE9-4869-B899-9C09597E5FAB}" type="pres">
      <dgm:prSet presAssocID="{6A812863-3600-4A4C-98FB-3AA0BBC6063B}" presName="parTrans" presStyleLbl="bgSibTrans2D1" presStyleIdx="2" presStyleCnt="6"/>
      <dgm:spPr/>
      <dgm:t>
        <a:bodyPr/>
        <a:lstStyle/>
        <a:p>
          <a:endParaRPr lang="de-DE"/>
        </a:p>
      </dgm:t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6D524-13AB-4EBA-BC23-B7CB2D5DC5C9}" type="pres">
      <dgm:prSet presAssocID="{68A1E429-C542-4B03-B8E8-430C11C2204F}" presName="parTrans" presStyleLbl="bgSibTrans2D1" presStyleIdx="3" presStyleCnt="6"/>
      <dgm:spPr/>
      <dgm:t>
        <a:bodyPr/>
        <a:lstStyle/>
        <a:p>
          <a:endParaRPr lang="de-DE"/>
        </a:p>
      </dgm:t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0C0B7B-2FCE-48AC-872D-0263D6DFE988}" type="pres">
      <dgm:prSet presAssocID="{643BAEC5-F7FC-4982-9407-1D7297DF5B88}" presName="parTrans" presStyleLbl="bgSibTrans2D1" presStyleIdx="4" presStyleCnt="6"/>
      <dgm:spPr/>
      <dgm:t>
        <a:bodyPr/>
        <a:lstStyle/>
        <a:p>
          <a:endParaRPr lang="de-DE"/>
        </a:p>
      </dgm:t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66E5C0-B7AC-4F67-9EB9-CBBD96993DA7}" type="pres">
      <dgm:prSet presAssocID="{7D7A7806-31E2-402B-9E67-0D7336DDA317}" presName="parTrans" presStyleLbl="bgSibTrans2D1" presStyleIdx="5" presStyleCnt="6"/>
      <dgm:spPr/>
      <dgm:t>
        <a:bodyPr/>
        <a:lstStyle/>
        <a:p>
          <a:endParaRPr lang="de-DE"/>
        </a:p>
      </dgm:t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117A50-E8BF-46CF-8C14-1EBC00723B95}" type="pres">
      <dgm:prSet presAssocID="{561FE539-A991-4074-885A-1650A5A7F96C}" presName="centerShape" presStyleLbl="node0" presStyleIdx="0" presStyleCnt="1"/>
      <dgm:spPr/>
      <dgm:t>
        <a:bodyPr/>
        <a:lstStyle/>
        <a:p>
          <a:endParaRPr lang="de-DE"/>
        </a:p>
      </dgm:t>
    </dgm:pt>
    <dgm:pt modelId="{916F4358-E35E-46DA-B4A9-76278C3F2E84}" type="pres">
      <dgm:prSet presAssocID="{0755A32A-A3E2-44C4-B55F-4FD0ADC823D1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A4CB5-1201-4B0F-B3B2-A76FD6526EBE}" type="pres">
      <dgm:prSet presAssocID="{231CE4A1-1617-48DC-87AB-9461C325FE79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BB4B81-FEE7-4AE1-8CD0-8C351405FCD7}" type="pres">
      <dgm:prSet presAssocID="{B6997B91-8B9F-48D2-8787-9DA110490AAE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3696EE-3BB3-4938-A44B-A95E856EDC76}" type="pres">
      <dgm:prSet presAssocID="{7D64BD01-F2F3-42B4-A85B-F6B7650D2A15}" presName="centerShape" presStyleLbl="node0" presStyleIdx="0" presStyleCnt="1"/>
      <dgm:spPr/>
      <dgm:t>
        <a:bodyPr/>
        <a:lstStyle/>
        <a:p>
          <a:endParaRPr lang="de-DE"/>
        </a:p>
      </dgm:t>
    </dgm:pt>
    <dgm:pt modelId="{9715E5A8-2F5C-429F-A697-3013872FF4C6}" type="pres">
      <dgm:prSet presAssocID="{6E06F5D9-3C1E-4948-A43F-99770C631C27}" presName="parTrans" presStyleLbl="bgSibTrans2D1" presStyleIdx="0" presStyleCnt="4"/>
      <dgm:spPr/>
      <dgm:t>
        <a:bodyPr/>
        <a:lstStyle/>
        <a:p>
          <a:endParaRPr lang="de-DE"/>
        </a:p>
      </dgm:t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D8D178-3145-4916-82B1-8D32FB4B90BD}" type="pres">
      <dgm:prSet presAssocID="{F0059158-5592-4DB2-9716-A3AF52AAEA27}" presName="parTrans" presStyleLbl="bgSibTrans2D1" presStyleIdx="1" presStyleCnt="4"/>
      <dgm:spPr/>
      <dgm:t>
        <a:bodyPr/>
        <a:lstStyle/>
        <a:p>
          <a:endParaRPr lang="de-DE"/>
        </a:p>
      </dgm:t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8674FB-CF45-4C42-9F46-DD377618B6FB}" type="pres">
      <dgm:prSet presAssocID="{0F0138D7-79C2-4134-A99E-2B5893B66DEB}" presName="parTrans" presStyleLbl="bgSibTrans2D1" presStyleIdx="2" presStyleCnt="4"/>
      <dgm:spPr/>
      <dgm:t>
        <a:bodyPr/>
        <a:lstStyle/>
        <a:p>
          <a:endParaRPr lang="de-DE"/>
        </a:p>
      </dgm:t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C1190-EB41-4103-9237-B84B7933F0EB}" type="pres">
      <dgm:prSet presAssocID="{7BC0CB46-75A2-421E-BC9A-C00622759EEE}" presName="parTrans" presStyleLbl="bgSibTrans2D1" presStyleIdx="3" presStyleCnt="4"/>
      <dgm:spPr/>
      <dgm:t>
        <a:bodyPr/>
        <a:lstStyle/>
        <a:p>
          <a:endParaRPr lang="de-DE"/>
        </a:p>
      </dgm:t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3779AC3-66F7-4A58-BE25-420133D06B36}" type="pres">
      <dgm:prSet presAssocID="{02483F89-4C27-41F5-A76C-D2D4DAAE3679}" presName="centerShape" presStyleLbl="node0" presStyleIdx="0" presStyleCnt="1"/>
      <dgm:spPr/>
      <dgm:t>
        <a:bodyPr/>
        <a:lstStyle/>
        <a:p>
          <a:endParaRPr lang="de-DE"/>
        </a:p>
      </dgm:t>
    </dgm:pt>
    <dgm:pt modelId="{3CFC6120-F539-453E-BC6A-EBD4FB196DD0}" type="pres">
      <dgm:prSet presAssocID="{DF6631C4-475C-4FDD-9B09-523D372E0CAC}" presName="parTrans" presStyleLbl="bgSibTrans2D1" presStyleIdx="0" presStyleCnt="3"/>
      <dgm:spPr/>
      <dgm:t>
        <a:bodyPr/>
        <a:lstStyle/>
        <a:p>
          <a:endParaRPr lang="de-DE"/>
        </a:p>
      </dgm:t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812C0-2B77-4222-8FC8-25253B621E0B}" type="pres">
      <dgm:prSet presAssocID="{6E3344F1-AE0A-4EAB-B69C-B14D64B73084}" presName="parTrans" presStyleLbl="bgSibTrans2D1" presStyleIdx="1" presStyleCnt="3"/>
      <dgm:spPr/>
      <dgm:t>
        <a:bodyPr/>
        <a:lstStyle/>
        <a:p>
          <a:endParaRPr lang="de-DE"/>
        </a:p>
      </dgm:t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946B51-92E0-4161-A645-9D077247E9E9}" type="pres">
      <dgm:prSet presAssocID="{8ED2DC39-96AB-4DEE-81FB-D11839FD821D}" presName="parTrans" presStyleLbl="bgSibTrans2D1" presStyleIdx="2" presStyleCnt="3"/>
      <dgm:spPr/>
      <dgm:t>
        <a:bodyPr/>
        <a:lstStyle/>
        <a:p>
          <a:endParaRPr lang="de-DE"/>
        </a:p>
      </dgm:t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1A17-81D1-48BC-8E33-501E17B1DBDF}">
      <dsp:nvSpPr>
        <dsp:cNvPr id="0" name=""/>
        <dsp:cNvSpPr/>
      </dsp:nvSpPr>
      <dsp:spPr>
        <a:xfrm>
          <a:off x="0" y="0"/>
          <a:ext cx="11183814" cy="5046782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916864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PAMS</a:t>
          </a:r>
        </a:p>
      </dsp:txBody>
      <dsp:txXfrm>
        <a:off x="125643" y="125643"/>
        <a:ext cx="10932528" cy="4795496"/>
      </dsp:txXfrm>
    </dsp:sp>
    <dsp:sp modelId="{83455F29-C0EA-4397-8961-65A4ACEFEE26}">
      <dsp:nvSpPr>
        <dsp:cNvPr id="0" name=""/>
        <dsp:cNvSpPr/>
      </dsp:nvSpPr>
      <dsp:spPr>
        <a:xfrm>
          <a:off x="279595" y="1261695"/>
          <a:ext cx="10624623" cy="3532748"/>
        </a:xfrm>
        <a:prstGeom prst="roundRect">
          <a:avLst>
            <a:gd name="adj" fmla="val 105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243295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Backend</a:t>
          </a:r>
        </a:p>
      </dsp:txBody>
      <dsp:txXfrm>
        <a:off x="388239" y="1370339"/>
        <a:ext cx="10407335" cy="3315460"/>
      </dsp:txXfrm>
    </dsp:sp>
    <dsp:sp modelId="{603BE0C7-6DD5-4F69-9C9C-08A7B235F526}">
      <dsp:nvSpPr>
        <dsp:cNvPr id="0" name=""/>
        <dsp:cNvSpPr/>
      </dsp:nvSpPr>
      <dsp:spPr>
        <a:xfrm>
          <a:off x="545210" y="2498157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PHP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/>
            <a:t>Eigenes MVC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/>
            <a:t>Smarty</a:t>
          </a:r>
          <a:endParaRPr lang="de-DE" sz="1400" kern="1200" dirty="0"/>
        </a:p>
      </dsp:txBody>
      <dsp:txXfrm>
        <a:off x="575195" y="2528142"/>
        <a:ext cx="2064954" cy="915028"/>
      </dsp:txXfrm>
    </dsp:sp>
    <dsp:sp modelId="{A1EA949C-6E29-404A-BC50-3004A9B81BD3}">
      <dsp:nvSpPr>
        <dsp:cNvPr id="0" name=""/>
        <dsp:cNvSpPr/>
      </dsp:nvSpPr>
      <dsp:spPr>
        <a:xfrm>
          <a:off x="545210" y="3553676"/>
          <a:ext cx="2124924" cy="97499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MySQL</a:t>
          </a:r>
        </a:p>
      </dsp:txBody>
      <dsp:txXfrm>
        <a:off x="575195" y="3583661"/>
        <a:ext cx="2064954" cy="915028"/>
      </dsp:txXfrm>
    </dsp:sp>
    <dsp:sp modelId="{5D49FD03-92C7-4D17-8DA2-C0D117DB0584}">
      <dsp:nvSpPr>
        <dsp:cNvPr id="0" name=""/>
        <dsp:cNvSpPr/>
      </dsp:nvSpPr>
      <dsp:spPr>
        <a:xfrm>
          <a:off x="2907791" y="2523391"/>
          <a:ext cx="7716831" cy="2018713"/>
        </a:xfrm>
        <a:prstGeom prst="roundRect">
          <a:avLst>
            <a:gd name="adj" fmla="val 105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139451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200" kern="1200" dirty="0"/>
            <a:t>Frontend</a:t>
          </a:r>
        </a:p>
      </dsp:txBody>
      <dsp:txXfrm>
        <a:off x="2969873" y="2585473"/>
        <a:ext cx="7592667" cy="1894549"/>
      </dsp:txXfrm>
    </dsp:sp>
    <dsp:sp modelId="{01DCAD39-E031-41B7-A305-54F651094E62}">
      <dsp:nvSpPr>
        <dsp:cNvPr id="0" name=""/>
        <dsp:cNvSpPr/>
      </dsp:nvSpPr>
      <dsp:spPr>
        <a:xfrm>
          <a:off x="3100712" y="3431812"/>
          <a:ext cx="7330990" cy="9084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/>
            <a:t>responsives</a:t>
          </a:r>
          <a:r>
            <a:rPr lang="de-DE" sz="1800" b="0" i="0" kern="1200" dirty="0"/>
            <a:t> Front-End-Framework, basierend auf Material Design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/>
            <a:t>(JS,CSS)</a:t>
          </a:r>
          <a:endParaRPr lang="de-DE" sz="1800" kern="1200" dirty="0"/>
        </a:p>
      </dsp:txBody>
      <dsp:txXfrm>
        <a:off x="3128649" y="3459749"/>
        <a:ext cx="7275116" cy="85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Ziele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Analyse von Fehlern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6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Fortschritt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47043048"/>
              </p:ext>
            </p:extLst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4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4216"/>
              </p:ext>
            </p:extLst>
          </p:nvPr>
        </p:nvGraphicFramePr>
        <p:xfrm>
          <a:off x="504093" y="1556241"/>
          <a:ext cx="11183814" cy="5046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31A17-81D1-48BC-8E33-501E17B1D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455F29-C0EA-4397-8961-65A4ACEFE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BE0C7-6DD5-4F69-9C9C-08A7B235F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A949C-6E29-404A-BC50-3004A9B81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9FD03-92C7-4D17-8DA2-C0D117DB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DCAD39-E031-41B7-A305-54F651094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111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Zeitlicher Fortschritt</vt:lpstr>
      <vt:lpstr>PowerPoint-Präsentation</vt:lpstr>
      <vt:lpstr>Technik</vt:lpstr>
      <vt:lpstr>Backend-Framework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Timo Schmidt</cp:lastModifiedBy>
  <cp:revision>34</cp:revision>
  <dcterms:created xsi:type="dcterms:W3CDTF">2016-07-26T12:18:38Z</dcterms:created>
  <dcterms:modified xsi:type="dcterms:W3CDTF">2016-08-16T18:49:02Z</dcterms:modified>
</cp:coreProperties>
</file>