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CCF042-F82E-4566-AFCB-A06515F6582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3BC483D-DACF-4500-8C60-3E6FCB8D8D98}">
      <dgm:prSet phldrT="[Text]"/>
      <dgm:spPr/>
      <dgm:t>
        <a:bodyPr/>
        <a:lstStyle/>
        <a:p>
          <a:r>
            <a:rPr lang="de-DE" dirty="0"/>
            <a:t>Konzernleitung (2.500 MA)	</a:t>
          </a:r>
        </a:p>
      </dgm:t>
    </dgm:pt>
    <dgm:pt modelId="{6EACCAD8-9196-4149-BC77-7AD5B961F5AE}" type="parTrans" cxnId="{DC84D65A-FA06-4BB5-AEF9-B2960F17DE75}">
      <dgm:prSet/>
      <dgm:spPr/>
      <dgm:t>
        <a:bodyPr/>
        <a:lstStyle/>
        <a:p>
          <a:endParaRPr lang="de-DE"/>
        </a:p>
      </dgm:t>
    </dgm:pt>
    <dgm:pt modelId="{3BE8D86B-8129-4B9A-81FB-D4ABB4BDEED2}" type="sibTrans" cxnId="{DC84D65A-FA06-4BB5-AEF9-B2960F17DE75}">
      <dgm:prSet/>
      <dgm:spPr/>
      <dgm:t>
        <a:bodyPr/>
        <a:lstStyle/>
        <a:p>
          <a:endParaRPr lang="de-DE"/>
        </a:p>
      </dgm:t>
    </dgm:pt>
    <dgm:pt modelId="{5606DC2D-0E85-4D5E-87C8-9E30A7226C98}">
      <dgm:prSet phldrT="[Text]"/>
      <dgm:spPr/>
      <dgm:t>
        <a:bodyPr/>
        <a:lstStyle/>
        <a:p>
          <a:r>
            <a:rPr lang="de-DE" dirty="0"/>
            <a:t>Standortleiter „Saarland“ (50MA)</a:t>
          </a:r>
        </a:p>
      </dgm:t>
    </dgm:pt>
    <dgm:pt modelId="{7B7FA086-25B0-4AB8-AE53-08ED856AC3DC}" type="parTrans" cxnId="{E263CD5B-67EC-4FBE-8592-30E4499532BA}">
      <dgm:prSet/>
      <dgm:spPr/>
      <dgm:t>
        <a:bodyPr/>
        <a:lstStyle/>
        <a:p>
          <a:endParaRPr lang="de-DE"/>
        </a:p>
      </dgm:t>
    </dgm:pt>
    <dgm:pt modelId="{6F2B8AB3-7A98-4201-A960-1B72B95BFD69}" type="sibTrans" cxnId="{E263CD5B-67EC-4FBE-8592-30E4499532BA}">
      <dgm:prSet/>
      <dgm:spPr/>
      <dgm:t>
        <a:bodyPr/>
        <a:lstStyle/>
        <a:p>
          <a:endParaRPr lang="de-DE"/>
        </a:p>
      </dgm:t>
    </dgm:pt>
    <dgm:pt modelId="{BCD302B1-DFEA-44FA-A081-B0A99FAE1E8F}">
      <dgm:prSet phldrT="[Text]"/>
      <dgm:spPr/>
      <dgm:t>
        <a:bodyPr/>
        <a:lstStyle/>
        <a:p>
          <a:r>
            <a:rPr lang="de-DE" dirty="0"/>
            <a:t>Standortleiter „Lörrach“</a:t>
          </a:r>
        </a:p>
      </dgm:t>
    </dgm:pt>
    <dgm:pt modelId="{A00B22FA-86E8-4F68-B9F3-96F7B70635B1}" type="parTrans" cxnId="{464AC0E2-393F-4C3A-950F-916B451B3E23}">
      <dgm:prSet/>
      <dgm:spPr/>
      <dgm:t>
        <a:bodyPr/>
        <a:lstStyle/>
        <a:p>
          <a:endParaRPr lang="de-DE"/>
        </a:p>
      </dgm:t>
    </dgm:pt>
    <dgm:pt modelId="{B1B32B2D-01B4-4DFD-AD2A-158D8C521DEA}" type="sibTrans" cxnId="{464AC0E2-393F-4C3A-950F-916B451B3E23}">
      <dgm:prSet/>
      <dgm:spPr/>
      <dgm:t>
        <a:bodyPr/>
        <a:lstStyle/>
        <a:p>
          <a:endParaRPr lang="de-DE"/>
        </a:p>
      </dgm:t>
    </dgm:pt>
    <dgm:pt modelId="{635DFDC6-29D6-49EC-8177-BFFFAEFB1DEA}">
      <dgm:prSet phldrT="[Text]"/>
      <dgm:spPr/>
      <dgm:t>
        <a:bodyPr/>
        <a:lstStyle/>
        <a:p>
          <a:r>
            <a:rPr lang="de-DE" dirty="0"/>
            <a:t>Standortleiter „München“</a:t>
          </a:r>
        </a:p>
      </dgm:t>
    </dgm:pt>
    <dgm:pt modelId="{21E346D0-4324-40C5-BB96-3736E917E1C2}" type="parTrans" cxnId="{DABEBF31-AC18-4606-9D1D-553020AA2526}">
      <dgm:prSet/>
      <dgm:spPr/>
      <dgm:t>
        <a:bodyPr/>
        <a:lstStyle/>
        <a:p>
          <a:endParaRPr lang="de-DE"/>
        </a:p>
      </dgm:t>
    </dgm:pt>
    <dgm:pt modelId="{B59F23FA-AEE3-4F39-8114-7DD4A4A0E7BD}" type="sibTrans" cxnId="{DABEBF31-AC18-4606-9D1D-553020AA2526}">
      <dgm:prSet/>
      <dgm:spPr/>
      <dgm:t>
        <a:bodyPr/>
        <a:lstStyle/>
        <a:p>
          <a:endParaRPr lang="de-DE"/>
        </a:p>
      </dgm:t>
    </dgm:pt>
    <dgm:pt modelId="{9F56B558-156C-420E-A41C-D076C52D2CB1}">
      <dgm:prSet phldrT="[Text]"/>
      <dgm:spPr/>
      <dgm:t>
        <a:bodyPr/>
        <a:lstStyle/>
        <a:p>
          <a:r>
            <a:rPr lang="de-DE" dirty="0"/>
            <a:t>Standortleiter „Hamburg“</a:t>
          </a:r>
        </a:p>
      </dgm:t>
    </dgm:pt>
    <dgm:pt modelId="{193E0BA4-98FC-4BCF-99F3-87C6B96578D1}" type="parTrans" cxnId="{02D3EB9A-51AF-4D1D-B79D-6DFE67E56DEC}">
      <dgm:prSet/>
      <dgm:spPr/>
      <dgm:t>
        <a:bodyPr/>
        <a:lstStyle/>
        <a:p>
          <a:endParaRPr lang="de-DE"/>
        </a:p>
      </dgm:t>
    </dgm:pt>
    <dgm:pt modelId="{791F76CC-AD2C-422B-ACBB-D703CAE867D4}" type="sibTrans" cxnId="{02D3EB9A-51AF-4D1D-B79D-6DFE67E56DEC}">
      <dgm:prSet/>
      <dgm:spPr/>
      <dgm:t>
        <a:bodyPr/>
        <a:lstStyle/>
        <a:p>
          <a:endParaRPr lang="de-DE"/>
        </a:p>
      </dgm:t>
    </dgm:pt>
    <dgm:pt modelId="{B7DC8603-2C6C-4F8B-84AF-9ACFA6A5C94F}">
      <dgm:prSet phldrT="[Text]"/>
      <dgm:spPr/>
      <dgm:t>
        <a:bodyPr/>
        <a:lstStyle/>
        <a:p>
          <a:r>
            <a:rPr lang="de-DE" dirty="0"/>
            <a:t>Standortleiter „Berlin“</a:t>
          </a:r>
        </a:p>
      </dgm:t>
    </dgm:pt>
    <dgm:pt modelId="{26663C83-12D6-479F-998D-D29ACB385DC4}" type="parTrans" cxnId="{8B89D32E-5034-43EE-B810-0CBF2605DECA}">
      <dgm:prSet/>
      <dgm:spPr/>
      <dgm:t>
        <a:bodyPr/>
        <a:lstStyle/>
        <a:p>
          <a:endParaRPr lang="de-DE"/>
        </a:p>
      </dgm:t>
    </dgm:pt>
    <dgm:pt modelId="{0C11DD98-6C4C-4329-80B7-711DD70C6744}" type="sibTrans" cxnId="{8B89D32E-5034-43EE-B810-0CBF2605DECA}">
      <dgm:prSet/>
      <dgm:spPr/>
      <dgm:t>
        <a:bodyPr/>
        <a:lstStyle/>
        <a:p>
          <a:endParaRPr lang="de-DE"/>
        </a:p>
      </dgm:t>
    </dgm:pt>
    <dgm:pt modelId="{97E0E60A-6AA0-4E39-8E39-B0EF5A2D50F7}">
      <dgm:prSet phldrT="[Text]"/>
      <dgm:spPr/>
      <dgm:t>
        <a:bodyPr/>
        <a:lstStyle/>
        <a:p>
          <a:r>
            <a:rPr lang="de-DE" dirty="0"/>
            <a:t>Vertrieb</a:t>
          </a:r>
        </a:p>
      </dgm:t>
    </dgm:pt>
    <dgm:pt modelId="{F90451BA-6985-43DD-8FED-D6387E4CEA79}" type="parTrans" cxnId="{EA2434BF-52FB-47B6-9739-6F802683563A}">
      <dgm:prSet/>
      <dgm:spPr/>
      <dgm:t>
        <a:bodyPr/>
        <a:lstStyle/>
        <a:p>
          <a:endParaRPr lang="de-DE"/>
        </a:p>
      </dgm:t>
    </dgm:pt>
    <dgm:pt modelId="{DAD8FCC7-E22F-40F9-92AE-116BA0DCAEC6}" type="sibTrans" cxnId="{EA2434BF-52FB-47B6-9739-6F802683563A}">
      <dgm:prSet/>
      <dgm:spPr/>
      <dgm:t>
        <a:bodyPr/>
        <a:lstStyle/>
        <a:p>
          <a:endParaRPr lang="de-DE"/>
        </a:p>
      </dgm:t>
    </dgm:pt>
    <dgm:pt modelId="{EBCDB6D7-9D0C-478E-8708-6E85ECB5152D}">
      <dgm:prSet phldrT="[Text]"/>
      <dgm:spPr/>
      <dgm:t>
        <a:bodyPr/>
        <a:lstStyle/>
        <a:p>
          <a:r>
            <a:rPr lang="de-DE" dirty="0"/>
            <a:t>HR</a:t>
          </a:r>
        </a:p>
      </dgm:t>
    </dgm:pt>
    <dgm:pt modelId="{24783B71-1F4B-4303-AE70-398C71E62DC6}" type="parTrans" cxnId="{77BA465F-03FA-44CA-B8F8-A954BB5BA2A6}">
      <dgm:prSet/>
      <dgm:spPr/>
      <dgm:t>
        <a:bodyPr/>
        <a:lstStyle/>
        <a:p>
          <a:endParaRPr lang="de-DE"/>
        </a:p>
      </dgm:t>
    </dgm:pt>
    <dgm:pt modelId="{011747C7-8C53-44F0-8F32-9E4752BB604D}" type="sibTrans" cxnId="{77BA465F-03FA-44CA-B8F8-A954BB5BA2A6}">
      <dgm:prSet/>
      <dgm:spPr/>
      <dgm:t>
        <a:bodyPr/>
        <a:lstStyle/>
        <a:p>
          <a:endParaRPr lang="de-DE"/>
        </a:p>
      </dgm:t>
    </dgm:pt>
    <dgm:pt modelId="{23BB840C-DC10-4229-88D7-C551803488EC}">
      <dgm:prSet phldrT="[Text]"/>
      <dgm:spPr/>
      <dgm:t>
        <a:bodyPr/>
        <a:lstStyle/>
        <a:p>
          <a:r>
            <a:rPr lang="de-DE" dirty="0"/>
            <a:t>IT</a:t>
          </a:r>
        </a:p>
      </dgm:t>
    </dgm:pt>
    <dgm:pt modelId="{C7B4DAE0-A3D2-49CF-A15D-A843106997F2}" type="parTrans" cxnId="{6C4704E1-580A-4CCF-8FDF-1B1AA8B00867}">
      <dgm:prSet/>
      <dgm:spPr/>
      <dgm:t>
        <a:bodyPr/>
        <a:lstStyle/>
        <a:p>
          <a:endParaRPr lang="de-DE"/>
        </a:p>
      </dgm:t>
    </dgm:pt>
    <dgm:pt modelId="{73EBC1E9-4A4D-40FD-AA5F-DB3F68D6D096}" type="sibTrans" cxnId="{6C4704E1-580A-4CCF-8FDF-1B1AA8B00867}">
      <dgm:prSet/>
      <dgm:spPr/>
      <dgm:t>
        <a:bodyPr/>
        <a:lstStyle/>
        <a:p>
          <a:endParaRPr lang="de-DE"/>
        </a:p>
      </dgm:t>
    </dgm:pt>
    <dgm:pt modelId="{9B66ED26-AA41-49CF-B71C-AAEEF4AE275B}">
      <dgm:prSet phldrT="[Text]"/>
      <dgm:spPr/>
      <dgm:t>
        <a:bodyPr/>
        <a:lstStyle/>
        <a:p>
          <a:r>
            <a:rPr lang="de-DE" dirty="0"/>
            <a:t>Marketing</a:t>
          </a:r>
        </a:p>
      </dgm:t>
    </dgm:pt>
    <dgm:pt modelId="{183DAC78-240C-4CE9-A36B-DDC3427AA921}" type="parTrans" cxnId="{94326F2A-65F1-44E2-AD36-AB526D375EE4}">
      <dgm:prSet/>
      <dgm:spPr/>
      <dgm:t>
        <a:bodyPr/>
        <a:lstStyle/>
        <a:p>
          <a:endParaRPr lang="de-DE"/>
        </a:p>
      </dgm:t>
    </dgm:pt>
    <dgm:pt modelId="{F7A699F5-FBFE-41BA-91DB-E04E13DD37B3}" type="sibTrans" cxnId="{94326F2A-65F1-44E2-AD36-AB526D375EE4}">
      <dgm:prSet/>
      <dgm:spPr/>
      <dgm:t>
        <a:bodyPr/>
        <a:lstStyle/>
        <a:p>
          <a:endParaRPr lang="de-DE"/>
        </a:p>
      </dgm:t>
    </dgm:pt>
    <dgm:pt modelId="{D122B567-3CF0-4EE7-AA79-B870B1C6DDD3}">
      <dgm:prSet phldrT="[Text]"/>
      <dgm:spPr/>
      <dgm:t>
        <a:bodyPr/>
        <a:lstStyle/>
        <a:p>
          <a:r>
            <a:rPr lang="de-DE" dirty="0"/>
            <a:t>Produktion</a:t>
          </a:r>
        </a:p>
      </dgm:t>
    </dgm:pt>
    <dgm:pt modelId="{AA585338-B793-49D8-81C1-F607E05B310B}" type="parTrans" cxnId="{1C1A2186-7A87-4ACF-A874-1B2075AA3B47}">
      <dgm:prSet/>
      <dgm:spPr/>
      <dgm:t>
        <a:bodyPr/>
        <a:lstStyle/>
        <a:p>
          <a:endParaRPr lang="de-DE"/>
        </a:p>
      </dgm:t>
    </dgm:pt>
    <dgm:pt modelId="{A9A45C80-45A7-470E-A7BE-488427E2F9A2}" type="sibTrans" cxnId="{1C1A2186-7A87-4ACF-A874-1B2075AA3B47}">
      <dgm:prSet/>
      <dgm:spPr/>
      <dgm:t>
        <a:bodyPr/>
        <a:lstStyle/>
        <a:p>
          <a:endParaRPr lang="de-DE"/>
        </a:p>
      </dgm:t>
    </dgm:pt>
    <dgm:pt modelId="{E69F9754-B433-492E-A0DE-2F8AE212997E}">
      <dgm:prSet phldrT="[Text]"/>
      <dgm:spPr/>
      <dgm:t>
        <a:bodyPr/>
        <a:lstStyle/>
        <a:p>
          <a:r>
            <a:rPr lang="de-DE" dirty="0"/>
            <a:t>Entwicklung</a:t>
          </a:r>
        </a:p>
      </dgm:t>
    </dgm:pt>
    <dgm:pt modelId="{A767B3C6-7162-45C0-B027-EA01B34ED767}" type="parTrans" cxnId="{CC6C17ED-4D5D-4926-9734-4F89E2EA26A9}">
      <dgm:prSet/>
      <dgm:spPr/>
      <dgm:t>
        <a:bodyPr/>
        <a:lstStyle/>
        <a:p>
          <a:endParaRPr lang="de-DE"/>
        </a:p>
      </dgm:t>
    </dgm:pt>
    <dgm:pt modelId="{9ED10598-3F79-4190-B732-B44397C99246}" type="sibTrans" cxnId="{CC6C17ED-4D5D-4926-9734-4F89E2EA26A9}">
      <dgm:prSet/>
      <dgm:spPr/>
      <dgm:t>
        <a:bodyPr/>
        <a:lstStyle/>
        <a:p>
          <a:endParaRPr lang="de-DE"/>
        </a:p>
      </dgm:t>
    </dgm:pt>
    <dgm:pt modelId="{73A47F89-E190-482F-91E6-9E0B35DC5FA5}">
      <dgm:prSet phldrT="[Text]"/>
      <dgm:spPr/>
      <dgm:t>
        <a:bodyPr/>
        <a:lstStyle/>
        <a:p>
          <a:r>
            <a:rPr lang="de-DE" dirty="0"/>
            <a:t>Forschung</a:t>
          </a:r>
        </a:p>
      </dgm:t>
    </dgm:pt>
    <dgm:pt modelId="{CD9492FB-BE25-45EC-8463-1FFDDE2B39DF}" type="parTrans" cxnId="{3BA7BFCF-ABBF-478B-B617-36AF8D6A9042}">
      <dgm:prSet/>
      <dgm:spPr/>
      <dgm:t>
        <a:bodyPr/>
        <a:lstStyle/>
        <a:p>
          <a:endParaRPr lang="de-DE"/>
        </a:p>
      </dgm:t>
    </dgm:pt>
    <dgm:pt modelId="{1BC7731A-FCBA-4500-B92F-17D120F92992}" type="sibTrans" cxnId="{3BA7BFCF-ABBF-478B-B617-36AF8D6A9042}">
      <dgm:prSet/>
      <dgm:spPr/>
      <dgm:t>
        <a:bodyPr/>
        <a:lstStyle/>
        <a:p>
          <a:endParaRPr lang="de-DE"/>
        </a:p>
      </dgm:t>
    </dgm:pt>
    <dgm:pt modelId="{DE15FD1A-08D4-4C7A-AC48-F4152B5DAA1B}">
      <dgm:prSet phldrT="[Text]"/>
      <dgm:spPr/>
      <dgm:t>
        <a:bodyPr/>
        <a:lstStyle/>
        <a:p>
          <a:r>
            <a:rPr lang="de-DE" dirty="0" err="1"/>
            <a:t>Red</a:t>
          </a:r>
          <a:r>
            <a:rPr lang="de-DE" dirty="0"/>
            <a:t> Stag GmbH</a:t>
          </a:r>
          <a:br>
            <a:rPr lang="de-DE" dirty="0"/>
          </a:br>
          <a:r>
            <a:rPr lang="de-DE" dirty="0"/>
            <a:t>„IT Dienstleister“</a:t>
          </a:r>
        </a:p>
      </dgm:t>
    </dgm:pt>
    <dgm:pt modelId="{84FBFD09-3358-492E-BA6C-8A6C2DCC5531}" type="parTrans" cxnId="{3E911198-AA18-4D8F-AACC-4F13AE67656C}">
      <dgm:prSet/>
      <dgm:spPr/>
      <dgm:t>
        <a:bodyPr/>
        <a:lstStyle/>
        <a:p>
          <a:endParaRPr lang="de-DE"/>
        </a:p>
      </dgm:t>
    </dgm:pt>
    <dgm:pt modelId="{EACFFC38-AB33-4095-8517-25FBC8E60040}" type="sibTrans" cxnId="{3E911198-AA18-4D8F-AACC-4F13AE67656C}">
      <dgm:prSet/>
      <dgm:spPr/>
      <dgm:t>
        <a:bodyPr/>
        <a:lstStyle/>
        <a:p>
          <a:endParaRPr lang="de-DE"/>
        </a:p>
      </dgm:t>
    </dgm:pt>
    <dgm:pt modelId="{1CEA0C8E-A5F1-4077-9058-1871C0E94C3F}" type="pres">
      <dgm:prSet presAssocID="{50CCF042-F82E-4566-AFCB-A06515F6582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26A384-01BD-4B24-97BF-C14CF394C851}" type="pres">
      <dgm:prSet presAssocID="{43BC483D-DACF-4500-8C60-3E6FCB8D8D98}" presName="hierRoot1" presStyleCnt="0">
        <dgm:presLayoutVars>
          <dgm:hierBranch val="init"/>
        </dgm:presLayoutVars>
      </dgm:prSet>
      <dgm:spPr/>
    </dgm:pt>
    <dgm:pt modelId="{85630DE9-0C7F-4070-8524-D62E208D86B9}" type="pres">
      <dgm:prSet presAssocID="{43BC483D-DACF-4500-8C60-3E6FCB8D8D98}" presName="rootComposite1" presStyleCnt="0"/>
      <dgm:spPr/>
    </dgm:pt>
    <dgm:pt modelId="{BF8D9424-B9B2-41E6-B014-419D1F8653D6}" type="pres">
      <dgm:prSet presAssocID="{43BC483D-DACF-4500-8C60-3E6FCB8D8D98}" presName="rootText1" presStyleLbl="node0" presStyleIdx="0" presStyleCnt="1">
        <dgm:presLayoutVars>
          <dgm:chPref val="3"/>
        </dgm:presLayoutVars>
      </dgm:prSet>
      <dgm:spPr/>
    </dgm:pt>
    <dgm:pt modelId="{869CC4BF-3D73-4479-9123-BE48A13F07EE}" type="pres">
      <dgm:prSet presAssocID="{43BC483D-DACF-4500-8C60-3E6FCB8D8D98}" presName="rootConnector1" presStyleLbl="node1" presStyleIdx="0" presStyleCnt="0"/>
      <dgm:spPr/>
    </dgm:pt>
    <dgm:pt modelId="{EE2BCBA1-AD03-41B6-8DCF-ACA7DA1E74A1}" type="pres">
      <dgm:prSet presAssocID="{43BC483D-DACF-4500-8C60-3E6FCB8D8D98}" presName="hierChild2" presStyleCnt="0"/>
      <dgm:spPr/>
    </dgm:pt>
    <dgm:pt modelId="{DB4B7DE0-80EB-4088-8538-59B4ADBE5420}" type="pres">
      <dgm:prSet presAssocID="{7B7FA086-25B0-4AB8-AE53-08ED856AC3DC}" presName="Name37" presStyleLbl="parChTrans1D2" presStyleIdx="0" presStyleCnt="5"/>
      <dgm:spPr/>
    </dgm:pt>
    <dgm:pt modelId="{872058D8-A888-49DD-932E-AB2B0E747661}" type="pres">
      <dgm:prSet presAssocID="{5606DC2D-0E85-4D5E-87C8-9E30A7226C98}" presName="hierRoot2" presStyleCnt="0">
        <dgm:presLayoutVars>
          <dgm:hierBranch val="init"/>
        </dgm:presLayoutVars>
      </dgm:prSet>
      <dgm:spPr/>
    </dgm:pt>
    <dgm:pt modelId="{3C344FAD-B78B-4F29-83FD-D5682863CD3B}" type="pres">
      <dgm:prSet presAssocID="{5606DC2D-0E85-4D5E-87C8-9E30A7226C98}" presName="rootComposite" presStyleCnt="0"/>
      <dgm:spPr/>
    </dgm:pt>
    <dgm:pt modelId="{5AA5D51F-1F0D-46DF-A604-D77A641806FE}" type="pres">
      <dgm:prSet presAssocID="{5606DC2D-0E85-4D5E-87C8-9E30A7226C98}" presName="rootText" presStyleLbl="node2" presStyleIdx="0" presStyleCnt="5">
        <dgm:presLayoutVars>
          <dgm:chPref val="3"/>
        </dgm:presLayoutVars>
      </dgm:prSet>
      <dgm:spPr/>
    </dgm:pt>
    <dgm:pt modelId="{ABCD4BDB-7CA3-4A91-856E-CDA61B5F764D}" type="pres">
      <dgm:prSet presAssocID="{5606DC2D-0E85-4D5E-87C8-9E30A7226C98}" presName="rootConnector" presStyleLbl="node2" presStyleIdx="0" presStyleCnt="5"/>
      <dgm:spPr/>
    </dgm:pt>
    <dgm:pt modelId="{9460F3F8-9488-4FD8-9117-B123D97AD001}" type="pres">
      <dgm:prSet presAssocID="{5606DC2D-0E85-4D5E-87C8-9E30A7226C98}" presName="hierChild4" presStyleCnt="0"/>
      <dgm:spPr/>
    </dgm:pt>
    <dgm:pt modelId="{DCB46DA2-2370-459F-BFC7-4BD37C1241BE}" type="pres">
      <dgm:prSet presAssocID="{F90451BA-6985-43DD-8FED-D6387E4CEA79}" presName="Name37" presStyleLbl="parChTrans1D3" presStyleIdx="0" presStyleCnt="8"/>
      <dgm:spPr/>
    </dgm:pt>
    <dgm:pt modelId="{E7A1B552-D9E0-4A4B-AE70-27B3D3ED1FF0}" type="pres">
      <dgm:prSet presAssocID="{97E0E60A-6AA0-4E39-8E39-B0EF5A2D50F7}" presName="hierRoot2" presStyleCnt="0">
        <dgm:presLayoutVars>
          <dgm:hierBranch val="init"/>
        </dgm:presLayoutVars>
      </dgm:prSet>
      <dgm:spPr/>
    </dgm:pt>
    <dgm:pt modelId="{8916BD46-81B6-43F4-B1B4-06D89CC7603C}" type="pres">
      <dgm:prSet presAssocID="{97E0E60A-6AA0-4E39-8E39-B0EF5A2D50F7}" presName="rootComposite" presStyleCnt="0"/>
      <dgm:spPr/>
    </dgm:pt>
    <dgm:pt modelId="{37189036-D960-4DA3-808A-7EEFD0DDA2E2}" type="pres">
      <dgm:prSet presAssocID="{97E0E60A-6AA0-4E39-8E39-B0EF5A2D50F7}" presName="rootText" presStyleLbl="node3" presStyleIdx="0" presStyleCnt="8">
        <dgm:presLayoutVars>
          <dgm:chPref val="3"/>
        </dgm:presLayoutVars>
      </dgm:prSet>
      <dgm:spPr/>
    </dgm:pt>
    <dgm:pt modelId="{6C179032-78D6-4339-8D83-B8863FA950E3}" type="pres">
      <dgm:prSet presAssocID="{97E0E60A-6AA0-4E39-8E39-B0EF5A2D50F7}" presName="rootConnector" presStyleLbl="node3" presStyleIdx="0" presStyleCnt="8"/>
      <dgm:spPr/>
    </dgm:pt>
    <dgm:pt modelId="{AD44FA92-A0C0-4F00-9F26-B50532C8B7FD}" type="pres">
      <dgm:prSet presAssocID="{97E0E60A-6AA0-4E39-8E39-B0EF5A2D50F7}" presName="hierChild4" presStyleCnt="0"/>
      <dgm:spPr/>
    </dgm:pt>
    <dgm:pt modelId="{8A740179-7104-4C50-B6DB-F0F1694F52A9}" type="pres">
      <dgm:prSet presAssocID="{97E0E60A-6AA0-4E39-8E39-B0EF5A2D50F7}" presName="hierChild5" presStyleCnt="0"/>
      <dgm:spPr/>
    </dgm:pt>
    <dgm:pt modelId="{BF323A67-C8BB-4B37-B42E-6834A7D89F93}" type="pres">
      <dgm:prSet presAssocID="{5606DC2D-0E85-4D5E-87C8-9E30A7226C98}" presName="hierChild5" presStyleCnt="0"/>
      <dgm:spPr/>
    </dgm:pt>
    <dgm:pt modelId="{FFC90F9D-7B2A-48AE-A03C-951DD9EFF07B}" type="pres">
      <dgm:prSet presAssocID="{A00B22FA-86E8-4F68-B9F3-96F7B70635B1}" presName="Name37" presStyleLbl="parChTrans1D2" presStyleIdx="1" presStyleCnt="5"/>
      <dgm:spPr/>
    </dgm:pt>
    <dgm:pt modelId="{21AAAD7E-CE4E-4359-BC4A-BE17C7098363}" type="pres">
      <dgm:prSet presAssocID="{BCD302B1-DFEA-44FA-A081-B0A99FAE1E8F}" presName="hierRoot2" presStyleCnt="0">
        <dgm:presLayoutVars>
          <dgm:hierBranch val="init"/>
        </dgm:presLayoutVars>
      </dgm:prSet>
      <dgm:spPr/>
    </dgm:pt>
    <dgm:pt modelId="{28CF6D4B-4856-4EE8-B7DE-1ED14F14E8D5}" type="pres">
      <dgm:prSet presAssocID="{BCD302B1-DFEA-44FA-A081-B0A99FAE1E8F}" presName="rootComposite" presStyleCnt="0"/>
      <dgm:spPr/>
    </dgm:pt>
    <dgm:pt modelId="{5CF8DFBC-9C4D-4AFA-BA15-3D75D13A32EE}" type="pres">
      <dgm:prSet presAssocID="{BCD302B1-DFEA-44FA-A081-B0A99FAE1E8F}" presName="rootText" presStyleLbl="node2" presStyleIdx="1" presStyleCnt="5">
        <dgm:presLayoutVars>
          <dgm:chPref val="3"/>
        </dgm:presLayoutVars>
      </dgm:prSet>
      <dgm:spPr/>
    </dgm:pt>
    <dgm:pt modelId="{693CBE3E-6ACD-4B7F-A3CB-77101F0AEF60}" type="pres">
      <dgm:prSet presAssocID="{BCD302B1-DFEA-44FA-A081-B0A99FAE1E8F}" presName="rootConnector" presStyleLbl="node2" presStyleIdx="1" presStyleCnt="5"/>
      <dgm:spPr/>
    </dgm:pt>
    <dgm:pt modelId="{F55A0D27-26AD-4CE1-9BAF-0402B9FC35DA}" type="pres">
      <dgm:prSet presAssocID="{BCD302B1-DFEA-44FA-A081-B0A99FAE1E8F}" presName="hierChild4" presStyleCnt="0"/>
      <dgm:spPr/>
    </dgm:pt>
    <dgm:pt modelId="{256DCAF8-7FF8-4055-9F0E-DC5C8A957125}" type="pres">
      <dgm:prSet presAssocID="{24783B71-1F4B-4303-AE70-398C71E62DC6}" presName="Name37" presStyleLbl="parChTrans1D3" presStyleIdx="1" presStyleCnt="8"/>
      <dgm:spPr/>
    </dgm:pt>
    <dgm:pt modelId="{69E90619-FF81-4CED-8B4E-2B65A98A37AA}" type="pres">
      <dgm:prSet presAssocID="{EBCDB6D7-9D0C-478E-8708-6E85ECB5152D}" presName="hierRoot2" presStyleCnt="0">
        <dgm:presLayoutVars>
          <dgm:hierBranch val="init"/>
        </dgm:presLayoutVars>
      </dgm:prSet>
      <dgm:spPr/>
    </dgm:pt>
    <dgm:pt modelId="{469F2CF9-ED65-4DD2-93A1-98CBE0655FDC}" type="pres">
      <dgm:prSet presAssocID="{EBCDB6D7-9D0C-478E-8708-6E85ECB5152D}" presName="rootComposite" presStyleCnt="0"/>
      <dgm:spPr/>
    </dgm:pt>
    <dgm:pt modelId="{84B32634-B0D7-45F7-97E8-538B9A30D4FF}" type="pres">
      <dgm:prSet presAssocID="{EBCDB6D7-9D0C-478E-8708-6E85ECB5152D}" presName="rootText" presStyleLbl="node3" presStyleIdx="1" presStyleCnt="8">
        <dgm:presLayoutVars>
          <dgm:chPref val="3"/>
        </dgm:presLayoutVars>
      </dgm:prSet>
      <dgm:spPr/>
    </dgm:pt>
    <dgm:pt modelId="{8E564517-A918-4529-A03C-29066CBA1EDD}" type="pres">
      <dgm:prSet presAssocID="{EBCDB6D7-9D0C-478E-8708-6E85ECB5152D}" presName="rootConnector" presStyleLbl="node3" presStyleIdx="1" presStyleCnt="8"/>
      <dgm:spPr/>
    </dgm:pt>
    <dgm:pt modelId="{7C15CFD4-F122-4231-A553-F3110B2D45A8}" type="pres">
      <dgm:prSet presAssocID="{EBCDB6D7-9D0C-478E-8708-6E85ECB5152D}" presName="hierChild4" presStyleCnt="0"/>
      <dgm:spPr/>
    </dgm:pt>
    <dgm:pt modelId="{6AD59010-2B84-454A-A1FA-03D99DFEFF4B}" type="pres">
      <dgm:prSet presAssocID="{EBCDB6D7-9D0C-478E-8708-6E85ECB5152D}" presName="hierChild5" presStyleCnt="0"/>
      <dgm:spPr/>
    </dgm:pt>
    <dgm:pt modelId="{727E7401-5D30-4BC3-93DB-E02199E6C250}" type="pres">
      <dgm:prSet presAssocID="{C7B4DAE0-A3D2-49CF-A15D-A843106997F2}" presName="Name37" presStyleLbl="parChTrans1D3" presStyleIdx="2" presStyleCnt="8"/>
      <dgm:spPr/>
    </dgm:pt>
    <dgm:pt modelId="{F170F73A-A24A-4F40-BB5D-1D5732277E89}" type="pres">
      <dgm:prSet presAssocID="{23BB840C-DC10-4229-88D7-C551803488EC}" presName="hierRoot2" presStyleCnt="0">
        <dgm:presLayoutVars>
          <dgm:hierBranch val="init"/>
        </dgm:presLayoutVars>
      </dgm:prSet>
      <dgm:spPr/>
    </dgm:pt>
    <dgm:pt modelId="{15017D4B-93F3-47AF-89B4-FF33584E1BE5}" type="pres">
      <dgm:prSet presAssocID="{23BB840C-DC10-4229-88D7-C551803488EC}" presName="rootComposite" presStyleCnt="0"/>
      <dgm:spPr/>
    </dgm:pt>
    <dgm:pt modelId="{0198F015-A086-4E40-8C03-25C9F58385E5}" type="pres">
      <dgm:prSet presAssocID="{23BB840C-DC10-4229-88D7-C551803488EC}" presName="rootText" presStyleLbl="node3" presStyleIdx="2" presStyleCnt="8">
        <dgm:presLayoutVars>
          <dgm:chPref val="3"/>
        </dgm:presLayoutVars>
      </dgm:prSet>
      <dgm:spPr/>
    </dgm:pt>
    <dgm:pt modelId="{B304DD16-DB67-4CE5-9C1F-056DA0647F33}" type="pres">
      <dgm:prSet presAssocID="{23BB840C-DC10-4229-88D7-C551803488EC}" presName="rootConnector" presStyleLbl="node3" presStyleIdx="2" presStyleCnt="8"/>
      <dgm:spPr/>
    </dgm:pt>
    <dgm:pt modelId="{AD1CAD5E-6E7B-419D-AB51-F01D0CD69659}" type="pres">
      <dgm:prSet presAssocID="{23BB840C-DC10-4229-88D7-C551803488EC}" presName="hierChild4" presStyleCnt="0"/>
      <dgm:spPr/>
    </dgm:pt>
    <dgm:pt modelId="{10F18AC4-5CCC-467D-8017-DD79529C9C72}" type="pres">
      <dgm:prSet presAssocID="{23BB840C-DC10-4229-88D7-C551803488EC}" presName="hierChild5" presStyleCnt="0"/>
      <dgm:spPr/>
    </dgm:pt>
    <dgm:pt modelId="{9DBA5C11-AA3F-4756-8E4A-9BB455948DBA}" type="pres">
      <dgm:prSet presAssocID="{183DAC78-240C-4CE9-A36B-DDC3427AA921}" presName="Name37" presStyleLbl="parChTrans1D3" presStyleIdx="3" presStyleCnt="8"/>
      <dgm:spPr/>
    </dgm:pt>
    <dgm:pt modelId="{145CCDDE-1881-4FBF-9BC1-3B8DE2BE546F}" type="pres">
      <dgm:prSet presAssocID="{9B66ED26-AA41-49CF-B71C-AAEEF4AE275B}" presName="hierRoot2" presStyleCnt="0">
        <dgm:presLayoutVars>
          <dgm:hierBranch val="init"/>
        </dgm:presLayoutVars>
      </dgm:prSet>
      <dgm:spPr/>
    </dgm:pt>
    <dgm:pt modelId="{416AC28B-B350-4EE0-A693-07DCD86E62F9}" type="pres">
      <dgm:prSet presAssocID="{9B66ED26-AA41-49CF-B71C-AAEEF4AE275B}" presName="rootComposite" presStyleCnt="0"/>
      <dgm:spPr/>
    </dgm:pt>
    <dgm:pt modelId="{6C1BA343-50AB-49B8-9DD5-A2A1557333F5}" type="pres">
      <dgm:prSet presAssocID="{9B66ED26-AA41-49CF-B71C-AAEEF4AE275B}" presName="rootText" presStyleLbl="node3" presStyleIdx="3" presStyleCnt="8">
        <dgm:presLayoutVars>
          <dgm:chPref val="3"/>
        </dgm:presLayoutVars>
      </dgm:prSet>
      <dgm:spPr/>
    </dgm:pt>
    <dgm:pt modelId="{5DBA97F9-4DE5-4A02-8A71-EB200A132383}" type="pres">
      <dgm:prSet presAssocID="{9B66ED26-AA41-49CF-B71C-AAEEF4AE275B}" presName="rootConnector" presStyleLbl="node3" presStyleIdx="3" presStyleCnt="8"/>
      <dgm:spPr/>
    </dgm:pt>
    <dgm:pt modelId="{282D92AF-F80F-48D1-9056-56116D037E1D}" type="pres">
      <dgm:prSet presAssocID="{9B66ED26-AA41-49CF-B71C-AAEEF4AE275B}" presName="hierChild4" presStyleCnt="0"/>
      <dgm:spPr/>
    </dgm:pt>
    <dgm:pt modelId="{021B2EF6-A091-4393-ABAB-3F530B793678}" type="pres">
      <dgm:prSet presAssocID="{9B66ED26-AA41-49CF-B71C-AAEEF4AE275B}" presName="hierChild5" presStyleCnt="0"/>
      <dgm:spPr/>
    </dgm:pt>
    <dgm:pt modelId="{E6A8E18C-1235-49BB-BA76-1048CC1FD37A}" type="pres">
      <dgm:prSet presAssocID="{AA585338-B793-49D8-81C1-F607E05B310B}" presName="Name37" presStyleLbl="parChTrans1D3" presStyleIdx="4" presStyleCnt="8"/>
      <dgm:spPr/>
    </dgm:pt>
    <dgm:pt modelId="{F66EEA71-80FC-4461-8E21-229DA31C5781}" type="pres">
      <dgm:prSet presAssocID="{D122B567-3CF0-4EE7-AA79-B870B1C6DDD3}" presName="hierRoot2" presStyleCnt="0">
        <dgm:presLayoutVars>
          <dgm:hierBranch val="init"/>
        </dgm:presLayoutVars>
      </dgm:prSet>
      <dgm:spPr/>
    </dgm:pt>
    <dgm:pt modelId="{E4603940-8CB8-4639-B7E7-FB3D47EF58E3}" type="pres">
      <dgm:prSet presAssocID="{D122B567-3CF0-4EE7-AA79-B870B1C6DDD3}" presName="rootComposite" presStyleCnt="0"/>
      <dgm:spPr/>
    </dgm:pt>
    <dgm:pt modelId="{F54BE9DD-8309-480F-AFDB-96F442FE2604}" type="pres">
      <dgm:prSet presAssocID="{D122B567-3CF0-4EE7-AA79-B870B1C6DDD3}" presName="rootText" presStyleLbl="node3" presStyleIdx="4" presStyleCnt="8">
        <dgm:presLayoutVars>
          <dgm:chPref val="3"/>
        </dgm:presLayoutVars>
      </dgm:prSet>
      <dgm:spPr/>
    </dgm:pt>
    <dgm:pt modelId="{59F7E2CF-BD4E-4834-8BC7-3D445922E752}" type="pres">
      <dgm:prSet presAssocID="{D122B567-3CF0-4EE7-AA79-B870B1C6DDD3}" presName="rootConnector" presStyleLbl="node3" presStyleIdx="4" presStyleCnt="8"/>
      <dgm:spPr/>
    </dgm:pt>
    <dgm:pt modelId="{7EE1F216-5CC1-4841-8C93-810BF762ABF7}" type="pres">
      <dgm:prSet presAssocID="{D122B567-3CF0-4EE7-AA79-B870B1C6DDD3}" presName="hierChild4" presStyleCnt="0"/>
      <dgm:spPr/>
    </dgm:pt>
    <dgm:pt modelId="{DF02D92E-9BF2-41A8-AED2-F1CD44BE39EF}" type="pres">
      <dgm:prSet presAssocID="{D122B567-3CF0-4EE7-AA79-B870B1C6DDD3}" presName="hierChild5" presStyleCnt="0"/>
      <dgm:spPr/>
    </dgm:pt>
    <dgm:pt modelId="{173D3B83-D041-4DC5-8782-187ECAE57C7B}" type="pres">
      <dgm:prSet presAssocID="{BCD302B1-DFEA-44FA-A081-B0A99FAE1E8F}" presName="hierChild5" presStyleCnt="0"/>
      <dgm:spPr/>
    </dgm:pt>
    <dgm:pt modelId="{72A256A5-957A-4915-9AEB-08B17A674935}" type="pres">
      <dgm:prSet presAssocID="{21E346D0-4324-40C5-BB96-3736E917E1C2}" presName="Name37" presStyleLbl="parChTrans1D2" presStyleIdx="2" presStyleCnt="5"/>
      <dgm:spPr/>
    </dgm:pt>
    <dgm:pt modelId="{4499017F-FEED-4D87-B699-173D9C36CEE7}" type="pres">
      <dgm:prSet presAssocID="{635DFDC6-29D6-49EC-8177-BFFFAEFB1DEA}" presName="hierRoot2" presStyleCnt="0">
        <dgm:presLayoutVars>
          <dgm:hierBranch val="init"/>
        </dgm:presLayoutVars>
      </dgm:prSet>
      <dgm:spPr/>
    </dgm:pt>
    <dgm:pt modelId="{17B10239-05FB-49CB-82D5-F418D902A748}" type="pres">
      <dgm:prSet presAssocID="{635DFDC6-29D6-49EC-8177-BFFFAEFB1DEA}" presName="rootComposite" presStyleCnt="0"/>
      <dgm:spPr/>
    </dgm:pt>
    <dgm:pt modelId="{79228B55-2C28-45E3-90E3-255079F2D4CF}" type="pres">
      <dgm:prSet presAssocID="{635DFDC6-29D6-49EC-8177-BFFFAEFB1DEA}" presName="rootText" presStyleLbl="node2" presStyleIdx="2" presStyleCnt="5">
        <dgm:presLayoutVars>
          <dgm:chPref val="3"/>
        </dgm:presLayoutVars>
      </dgm:prSet>
      <dgm:spPr/>
    </dgm:pt>
    <dgm:pt modelId="{28722754-C486-4133-AFF0-11398DE824FB}" type="pres">
      <dgm:prSet presAssocID="{635DFDC6-29D6-49EC-8177-BFFFAEFB1DEA}" presName="rootConnector" presStyleLbl="node2" presStyleIdx="2" presStyleCnt="5"/>
      <dgm:spPr/>
    </dgm:pt>
    <dgm:pt modelId="{EBA7EAD0-DDDC-4396-8A80-07E344A76939}" type="pres">
      <dgm:prSet presAssocID="{635DFDC6-29D6-49EC-8177-BFFFAEFB1DEA}" presName="hierChild4" presStyleCnt="0"/>
      <dgm:spPr/>
    </dgm:pt>
    <dgm:pt modelId="{5CBA6B8D-9CA8-41C6-8DC9-10EDC6838FDE}" type="pres">
      <dgm:prSet presAssocID="{A767B3C6-7162-45C0-B027-EA01B34ED767}" presName="Name37" presStyleLbl="parChTrans1D3" presStyleIdx="5" presStyleCnt="8"/>
      <dgm:spPr/>
    </dgm:pt>
    <dgm:pt modelId="{DFF2A60F-614D-41D8-9C4E-0779DF1DEF78}" type="pres">
      <dgm:prSet presAssocID="{E69F9754-B433-492E-A0DE-2F8AE212997E}" presName="hierRoot2" presStyleCnt="0">
        <dgm:presLayoutVars>
          <dgm:hierBranch val="init"/>
        </dgm:presLayoutVars>
      </dgm:prSet>
      <dgm:spPr/>
    </dgm:pt>
    <dgm:pt modelId="{B5187A6A-0696-4D02-843E-744B32D35C14}" type="pres">
      <dgm:prSet presAssocID="{E69F9754-B433-492E-A0DE-2F8AE212997E}" presName="rootComposite" presStyleCnt="0"/>
      <dgm:spPr/>
    </dgm:pt>
    <dgm:pt modelId="{4B01C2A1-0EEF-4CEB-B16F-2B394E5FD0B9}" type="pres">
      <dgm:prSet presAssocID="{E69F9754-B433-492E-A0DE-2F8AE212997E}" presName="rootText" presStyleLbl="node3" presStyleIdx="5" presStyleCnt="8">
        <dgm:presLayoutVars>
          <dgm:chPref val="3"/>
        </dgm:presLayoutVars>
      </dgm:prSet>
      <dgm:spPr/>
    </dgm:pt>
    <dgm:pt modelId="{DE348845-6D1F-4BC8-9BB1-8D90B84E84AC}" type="pres">
      <dgm:prSet presAssocID="{E69F9754-B433-492E-A0DE-2F8AE212997E}" presName="rootConnector" presStyleLbl="node3" presStyleIdx="5" presStyleCnt="8"/>
      <dgm:spPr/>
    </dgm:pt>
    <dgm:pt modelId="{E3564CCD-E0FD-4822-B64F-8EF64A995D90}" type="pres">
      <dgm:prSet presAssocID="{E69F9754-B433-492E-A0DE-2F8AE212997E}" presName="hierChild4" presStyleCnt="0"/>
      <dgm:spPr/>
    </dgm:pt>
    <dgm:pt modelId="{B62E2D05-B6E9-4E60-BC9C-877CE438147B}" type="pres">
      <dgm:prSet presAssocID="{E69F9754-B433-492E-A0DE-2F8AE212997E}" presName="hierChild5" presStyleCnt="0"/>
      <dgm:spPr/>
    </dgm:pt>
    <dgm:pt modelId="{EE96378B-3232-4B25-9987-0B3E2EBFE8AF}" type="pres">
      <dgm:prSet presAssocID="{635DFDC6-29D6-49EC-8177-BFFFAEFB1DEA}" presName="hierChild5" presStyleCnt="0"/>
      <dgm:spPr/>
    </dgm:pt>
    <dgm:pt modelId="{F0205A6E-F7A7-4D9D-B17A-8A41C04E9C72}" type="pres">
      <dgm:prSet presAssocID="{193E0BA4-98FC-4BCF-99F3-87C6B96578D1}" presName="Name37" presStyleLbl="parChTrans1D2" presStyleIdx="3" presStyleCnt="5"/>
      <dgm:spPr/>
    </dgm:pt>
    <dgm:pt modelId="{4AA5D013-BDDB-4559-9554-B65E538BF684}" type="pres">
      <dgm:prSet presAssocID="{9F56B558-156C-420E-A41C-D076C52D2CB1}" presName="hierRoot2" presStyleCnt="0">
        <dgm:presLayoutVars>
          <dgm:hierBranch val="init"/>
        </dgm:presLayoutVars>
      </dgm:prSet>
      <dgm:spPr/>
    </dgm:pt>
    <dgm:pt modelId="{AC9B07AE-A909-42D9-A526-6CE7447C81B0}" type="pres">
      <dgm:prSet presAssocID="{9F56B558-156C-420E-A41C-D076C52D2CB1}" presName="rootComposite" presStyleCnt="0"/>
      <dgm:spPr/>
    </dgm:pt>
    <dgm:pt modelId="{5537C1E7-E324-40B9-9FD9-3CDAE515BA2C}" type="pres">
      <dgm:prSet presAssocID="{9F56B558-156C-420E-A41C-D076C52D2CB1}" presName="rootText" presStyleLbl="node2" presStyleIdx="3" presStyleCnt="5">
        <dgm:presLayoutVars>
          <dgm:chPref val="3"/>
        </dgm:presLayoutVars>
      </dgm:prSet>
      <dgm:spPr/>
    </dgm:pt>
    <dgm:pt modelId="{980C6E4E-507C-49F9-B43E-7275E028EC5D}" type="pres">
      <dgm:prSet presAssocID="{9F56B558-156C-420E-A41C-D076C52D2CB1}" presName="rootConnector" presStyleLbl="node2" presStyleIdx="3" presStyleCnt="5"/>
      <dgm:spPr/>
    </dgm:pt>
    <dgm:pt modelId="{9244B8CC-4566-49EA-A935-23AF3D699F3D}" type="pres">
      <dgm:prSet presAssocID="{9F56B558-156C-420E-A41C-D076C52D2CB1}" presName="hierChild4" presStyleCnt="0"/>
      <dgm:spPr/>
    </dgm:pt>
    <dgm:pt modelId="{51A4D710-07D7-4CFE-8F67-4B5701B39664}" type="pres">
      <dgm:prSet presAssocID="{84FBFD09-3358-492E-BA6C-8A6C2DCC5531}" presName="Name37" presStyleLbl="parChTrans1D3" presStyleIdx="6" presStyleCnt="8"/>
      <dgm:spPr/>
    </dgm:pt>
    <dgm:pt modelId="{BDDF2880-FCCE-48AB-BEDA-4E464C399628}" type="pres">
      <dgm:prSet presAssocID="{DE15FD1A-08D4-4C7A-AC48-F4152B5DAA1B}" presName="hierRoot2" presStyleCnt="0">
        <dgm:presLayoutVars>
          <dgm:hierBranch val="init"/>
        </dgm:presLayoutVars>
      </dgm:prSet>
      <dgm:spPr/>
    </dgm:pt>
    <dgm:pt modelId="{A7EFFF75-18AB-41C8-837A-E0A811B7E265}" type="pres">
      <dgm:prSet presAssocID="{DE15FD1A-08D4-4C7A-AC48-F4152B5DAA1B}" presName="rootComposite" presStyleCnt="0"/>
      <dgm:spPr/>
    </dgm:pt>
    <dgm:pt modelId="{330999B9-0B68-460F-85D3-B9F7A543D18D}" type="pres">
      <dgm:prSet presAssocID="{DE15FD1A-08D4-4C7A-AC48-F4152B5DAA1B}" presName="rootText" presStyleLbl="node3" presStyleIdx="6" presStyleCnt="8">
        <dgm:presLayoutVars>
          <dgm:chPref val="3"/>
        </dgm:presLayoutVars>
      </dgm:prSet>
      <dgm:spPr/>
    </dgm:pt>
    <dgm:pt modelId="{39F0D859-73C4-41D8-B6DF-A332F819B02E}" type="pres">
      <dgm:prSet presAssocID="{DE15FD1A-08D4-4C7A-AC48-F4152B5DAA1B}" presName="rootConnector" presStyleLbl="node3" presStyleIdx="6" presStyleCnt="8"/>
      <dgm:spPr/>
    </dgm:pt>
    <dgm:pt modelId="{54E87F7C-41BC-41DB-8F45-52DE00DCBAC7}" type="pres">
      <dgm:prSet presAssocID="{DE15FD1A-08D4-4C7A-AC48-F4152B5DAA1B}" presName="hierChild4" presStyleCnt="0"/>
      <dgm:spPr/>
    </dgm:pt>
    <dgm:pt modelId="{DCD7B699-57E2-4B73-9452-6C899F3FE708}" type="pres">
      <dgm:prSet presAssocID="{DE15FD1A-08D4-4C7A-AC48-F4152B5DAA1B}" presName="hierChild5" presStyleCnt="0"/>
      <dgm:spPr/>
    </dgm:pt>
    <dgm:pt modelId="{58E81DAB-8985-4B55-BCAC-09DFF6B3C14C}" type="pres">
      <dgm:prSet presAssocID="{9F56B558-156C-420E-A41C-D076C52D2CB1}" presName="hierChild5" presStyleCnt="0"/>
      <dgm:spPr/>
    </dgm:pt>
    <dgm:pt modelId="{4DD1F122-87A6-4622-973E-EA069DCE0802}" type="pres">
      <dgm:prSet presAssocID="{26663C83-12D6-479F-998D-D29ACB385DC4}" presName="Name37" presStyleLbl="parChTrans1D2" presStyleIdx="4" presStyleCnt="5"/>
      <dgm:spPr/>
    </dgm:pt>
    <dgm:pt modelId="{82434CE2-C457-456D-8BF0-A6538B61DB0A}" type="pres">
      <dgm:prSet presAssocID="{B7DC8603-2C6C-4F8B-84AF-9ACFA6A5C94F}" presName="hierRoot2" presStyleCnt="0">
        <dgm:presLayoutVars>
          <dgm:hierBranch val="init"/>
        </dgm:presLayoutVars>
      </dgm:prSet>
      <dgm:spPr/>
    </dgm:pt>
    <dgm:pt modelId="{580EFA97-932B-41E9-AECC-8D35DAFD5DB8}" type="pres">
      <dgm:prSet presAssocID="{B7DC8603-2C6C-4F8B-84AF-9ACFA6A5C94F}" presName="rootComposite" presStyleCnt="0"/>
      <dgm:spPr/>
    </dgm:pt>
    <dgm:pt modelId="{4DB7144A-9172-4C60-84E5-B14DE5ED42E1}" type="pres">
      <dgm:prSet presAssocID="{B7DC8603-2C6C-4F8B-84AF-9ACFA6A5C94F}" presName="rootText" presStyleLbl="node2" presStyleIdx="4" presStyleCnt="5">
        <dgm:presLayoutVars>
          <dgm:chPref val="3"/>
        </dgm:presLayoutVars>
      </dgm:prSet>
      <dgm:spPr/>
    </dgm:pt>
    <dgm:pt modelId="{764B4501-DB00-42DF-8128-1B848CFFB961}" type="pres">
      <dgm:prSet presAssocID="{B7DC8603-2C6C-4F8B-84AF-9ACFA6A5C94F}" presName="rootConnector" presStyleLbl="node2" presStyleIdx="4" presStyleCnt="5"/>
      <dgm:spPr/>
    </dgm:pt>
    <dgm:pt modelId="{4C48E443-6AF0-4F3D-BEE5-5E6132AA5586}" type="pres">
      <dgm:prSet presAssocID="{B7DC8603-2C6C-4F8B-84AF-9ACFA6A5C94F}" presName="hierChild4" presStyleCnt="0"/>
      <dgm:spPr/>
    </dgm:pt>
    <dgm:pt modelId="{51EA441B-C57B-433D-9646-85532C1D524F}" type="pres">
      <dgm:prSet presAssocID="{CD9492FB-BE25-45EC-8463-1FFDDE2B39DF}" presName="Name37" presStyleLbl="parChTrans1D3" presStyleIdx="7" presStyleCnt="8"/>
      <dgm:spPr/>
    </dgm:pt>
    <dgm:pt modelId="{EEBF673C-716D-422C-9860-C9795344F245}" type="pres">
      <dgm:prSet presAssocID="{73A47F89-E190-482F-91E6-9E0B35DC5FA5}" presName="hierRoot2" presStyleCnt="0">
        <dgm:presLayoutVars>
          <dgm:hierBranch val="init"/>
        </dgm:presLayoutVars>
      </dgm:prSet>
      <dgm:spPr/>
    </dgm:pt>
    <dgm:pt modelId="{298264DA-1A34-4BFF-BEDD-7483FCF02920}" type="pres">
      <dgm:prSet presAssocID="{73A47F89-E190-482F-91E6-9E0B35DC5FA5}" presName="rootComposite" presStyleCnt="0"/>
      <dgm:spPr/>
    </dgm:pt>
    <dgm:pt modelId="{8C646701-CB29-46C5-B706-E9E49D8AEC2D}" type="pres">
      <dgm:prSet presAssocID="{73A47F89-E190-482F-91E6-9E0B35DC5FA5}" presName="rootText" presStyleLbl="node3" presStyleIdx="7" presStyleCnt="8">
        <dgm:presLayoutVars>
          <dgm:chPref val="3"/>
        </dgm:presLayoutVars>
      </dgm:prSet>
      <dgm:spPr/>
    </dgm:pt>
    <dgm:pt modelId="{E8308DBC-F240-4DFA-8DC5-034AA5F48E67}" type="pres">
      <dgm:prSet presAssocID="{73A47F89-E190-482F-91E6-9E0B35DC5FA5}" presName="rootConnector" presStyleLbl="node3" presStyleIdx="7" presStyleCnt="8"/>
      <dgm:spPr/>
    </dgm:pt>
    <dgm:pt modelId="{357CCD6C-ABCB-4A71-AC4E-5161EAD628D8}" type="pres">
      <dgm:prSet presAssocID="{73A47F89-E190-482F-91E6-9E0B35DC5FA5}" presName="hierChild4" presStyleCnt="0"/>
      <dgm:spPr/>
    </dgm:pt>
    <dgm:pt modelId="{3FA48B40-75E4-4F2D-ADA4-AB76CA6A9498}" type="pres">
      <dgm:prSet presAssocID="{73A47F89-E190-482F-91E6-9E0B35DC5FA5}" presName="hierChild5" presStyleCnt="0"/>
      <dgm:spPr/>
    </dgm:pt>
    <dgm:pt modelId="{013748A4-BC11-4DAD-BBCA-441F500584DB}" type="pres">
      <dgm:prSet presAssocID="{B7DC8603-2C6C-4F8B-84AF-9ACFA6A5C94F}" presName="hierChild5" presStyleCnt="0"/>
      <dgm:spPr/>
    </dgm:pt>
    <dgm:pt modelId="{6460E167-8F38-45EF-829F-6B50251B1A9C}" type="pres">
      <dgm:prSet presAssocID="{43BC483D-DACF-4500-8C60-3E6FCB8D8D98}" presName="hierChild3" presStyleCnt="0"/>
      <dgm:spPr/>
    </dgm:pt>
  </dgm:ptLst>
  <dgm:cxnLst>
    <dgm:cxn modelId="{EA2434BF-52FB-47B6-9739-6F802683563A}" srcId="{5606DC2D-0E85-4D5E-87C8-9E30A7226C98}" destId="{97E0E60A-6AA0-4E39-8E39-B0EF5A2D50F7}" srcOrd="0" destOrd="0" parTransId="{F90451BA-6985-43DD-8FED-D6387E4CEA79}" sibTransId="{DAD8FCC7-E22F-40F9-92AE-116BA0DCAEC6}"/>
    <dgm:cxn modelId="{8475C8D7-1864-40D9-B827-642D0781A2EF}" type="presOf" srcId="{B7DC8603-2C6C-4F8B-84AF-9ACFA6A5C94F}" destId="{4DB7144A-9172-4C60-84E5-B14DE5ED42E1}" srcOrd="0" destOrd="0" presId="urn:microsoft.com/office/officeart/2005/8/layout/orgChart1"/>
    <dgm:cxn modelId="{C3007A44-80CF-4A41-8470-6BF7DDA5DD17}" type="presOf" srcId="{BCD302B1-DFEA-44FA-A081-B0A99FAE1E8F}" destId="{693CBE3E-6ACD-4B7F-A3CB-77101F0AEF60}" srcOrd="1" destOrd="0" presId="urn:microsoft.com/office/officeart/2005/8/layout/orgChart1"/>
    <dgm:cxn modelId="{9C27BCE7-4931-497E-A2C4-FCA0EF5BAE2F}" type="presOf" srcId="{DE15FD1A-08D4-4C7A-AC48-F4152B5DAA1B}" destId="{330999B9-0B68-460F-85D3-B9F7A543D18D}" srcOrd="0" destOrd="0" presId="urn:microsoft.com/office/officeart/2005/8/layout/orgChart1"/>
    <dgm:cxn modelId="{6DA32A42-3A14-4945-B407-F48D357A2E02}" type="presOf" srcId="{A767B3C6-7162-45C0-B027-EA01B34ED767}" destId="{5CBA6B8D-9CA8-41C6-8DC9-10EDC6838FDE}" srcOrd="0" destOrd="0" presId="urn:microsoft.com/office/officeart/2005/8/layout/orgChart1"/>
    <dgm:cxn modelId="{00AA5EEC-AA33-49AF-BB2A-3955046AF545}" type="presOf" srcId="{97E0E60A-6AA0-4E39-8E39-B0EF5A2D50F7}" destId="{37189036-D960-4DA3-808A-7EEFD0DDA2E2}" srcOrd="0" destOrd="0" presId="urn:microsoft.com/office/officeart/2005/8/layout/orgChart1"/>
    <dgm:cxn modelId="{589D4934-87BD-4649-92D9-AC37AC064198}" type="presOf" srcId="{DE15FD1A-08D4-4C7A-AC48-F4152B5DAA1B}" destId="{39F0D859-73C4-41D8-B6DF-A332F819B02E}" srcOrd="1" destOrd="0" presId="urn:microsoft.com/office/officeart/2005/8/layout/orgChart1"/>
    <dgm:cxn modelId="{2F7605DF-201E-40E2-B9AA-C8D8EC512836}" type="presOf" srcId="{D122B567-3CF0-4EE7-AA79-B870B1C6DDD3}" destId="{F54BE9DD-8309-480F-AFDB-96F442FE2604}" srcOrd="0" destOrd="0" presId="urn:microsoft.com/office/officeart/2005/8/layout/orgChart1"/>
    <dgm:cxn modelId="{EB2FBDBC-B858-4804-B09B-3E53FE1891EB}" type="presOf" srcId="{D122B567-3CF0-4EE7-AA79-B870B1C6DDD3}" destId="{59F7E2CF-BD4E-4834-8BC7-3D445922E752}" srcOrd="1" destOrd="0" presId="urn:microsoft.com/office/officeart/2005/8/layout/orgChart1"/>
    <dgm:cxn modelId="{B6893D50-0811-4741-B7A8-D26E1AF66497}" type="presOf" srcId="{AA585338-B793-49D8-81C1-F607E05B310B}" destId="{E6A8E18C-1235-49BB-BA76-1048CC1FD37A}" srcOrd="0" destOrd="0" presId="urn:microsoft.com/office/officeart/2005/8/layout/orgChart1"/>
    <dgm:cxn modelId="{02D3EB9A-51AF-4D1D-B79D-6DFE67E56DEC}" srcId="{43BC483D-DACF-4500-8C60-3E6FCB8D8D98}" destId="{9F56B558-156C-420E-A41C-D076C52D2CB1}" srcOrd="3" destOrd="0" parTransId="{193E0BA4-98FC-4BCF-99F3-87C6B96578D1}" sibTransId="{791F76CC-AD2C-422B-ACBB-D703CAE867D4}"/>
    <dgm:cxn modelId="{F00C2115-5D10-4A04-BA0D-790FC97886F3}" type="presOf" srcId="{24783B71-1F4B-4303-AE70-398C71E62DC6}" destId="{256DCAF8-7FF8-4055-9F0E-DC5C8A957125}" srcOrd="0" destOrd="0" presId="urn:microsoft.com/office/officeart/2005/8/layout/orgChart1"/>
    <dgm:cxn modelId="{DC84D65A-FA06-4BB5-AEF9-B2960F17DE75}" srcId="{50CCF042-F82E-4566-AFCB-A06515F65820}" destId="{43BC483D-DACF-4500-8C60-3E6FCB8D8D98}" srcOrd="0" destOrd="0" parTransId="{6EACCAD8-9196-4149-BC77-7AD5B961F5AE}" sibTransId="{3BE8D86B-8129-4B9A-81FB-D4ABB4BDEED2}"/>
    <dgm:cxn modelId="{77BA465F-03FA-44CA-B8F8-A954BB5BA2A6}" srcId="{BCD302B1-DFEA-44FA-A081-B0A99FAE1E8F}" destId="{EBCDB6D7-9D0C-478E-8708-6E85ECB5152D}" srcOrd="0" destOrd="0" parTransId="{24783B71-1F4B-4303-AE70-398C71E62DC6}" sibTransId="{011747C7-8C53-44F0-8F32-9E4752BB604D}"/>
    <dgm:cxn modelId="{44C71877-478D-4B88-9A50-94830AE51077}" type="presOf" srcId="{5606DC2D-0E85-4D5E-87C8-9E30A7226C98}" destId="{5AA5D51F-1F0D-46DF-A604-D77A641806FE}" srcOrd="0" destOrd="0" presId="urn:microsoft.com/office/officeart/2005/8/layout/orgChart1"/>
    <dgm:cxn modelId="{7BE2A028-7A4C-44F6-A8BE-F0334D7D0DDE}" type="presOf" srcId="{43BC483D-DACF-4500-8C60-3E6FCB8D8D98}" destId="{869CC4BF-3D73-4479-9123-BE48A13F07EE}" srcOrd="1" destOrd="0" presId="urn:microsoft.com/office/officeart/2005/8/layout/orgChart1"/>
    <dgm:cxn modelId="{FFFAA285-0573-46B0-899C-F0A656AAFA57}" type="presOf" srcId="{E69F9754-B433-492E-A0DE-2F8AE212997E}" destId="{DE348845-6D1F-4BC8-9BB1-8D90B84E84AC}" srcOrd="1" destOrd="0" presId="urn:microsoft.com/office/officeart/2005/8/layout/orgChart1"/>
    <dgm:cxn modelId="{62E05E80-5695-418C-91CD-0D8458BA9985}" type="presOf" srcId="{B7DC8603-2C6C-4F8B-84AF-9ACFA6A5C94F}" destId="{764B4501-DB00-42DF-8128-1B848CFFB961}" srcOrd="1" destOrd="0" presId="urn:microsoft.com/office/officeart/2005/8/layout/orgChart1"/>
    <dgm:cxn modelId="{43AF5F66-EFDB-42A0-AD61-1DD2674F7EB9}" type="presOf" srcId="{9B66ED26-AA41-49CF-B71C-AAEEF4AE275B}" destId="{6C1BA343-50AB-49B8-9DD5-A2A1557333F5}" srcOrd="0" destOrd="0" presId="urn:microsoft.com/office/officeart/2005/8/layout/orgChart1"/>
    <dgm:cxn modelId="{94326F2A-65F1-44E2-AD36-AB526D375EE4}" srcId="{BCD302B1-DFEA-44FA-A081-B0A99FAE1E8F}" destId="{9B66ED26-AA41-49CF-B71C-AAEEF4AE275B}" srcOrd="2" destOrd="0" parTransId="{183DAC78-240C-4CE9-A36B-DDC3427AA921}" sibTransId="{F7A699F5-FBFE-41BA-91DB-E04E13DD37B3}"/>
    <dgm:cxn modelId="{6BE51055-8550-464C-8CF1-9830EA260105}" type="presOf" srcId="{23BB840C-DC10-4229-88D7-C551803488EC}" destId="{B304DD16-DB67-4CE5-9C1F-056DA0647F33}" srcOrd="1" destOrd="0" presId="urn:microsoft.com/office/officeart/2005/8/layout/orgChart1"/>
    <dgm:cxn modelId="{0944E975-5D73-41F1-A60A-78DC7B91AE87}" type="presOf" srcId="{EBCDB6D7-9D0C-478E-8708-6E85ECB5152D}" destId="{84B32634-B0D7-45F7-97E8-538B9A30D4FF}" srcOrd="0" destOrd="0" presId="urn:microsoft.com/office/officeart/2005/8/layout/orgChart1"/>
    <dgm:cxn modelId="{464AC0E2-393F-4C3A-950F-916B451B3E23}" srcId="{43BC483D-DACF-4500-8C60-3E6FCB8D8D98}" destId="{BCD302B1-DFEA-44FA-A081-B0A99FAE1E8F}" srcOrd="1" destOrd="0" parTransId="{A00B22FA-86E8-4F68-B9F3-96F7B70635B1}" sibTransId="{B1B32B2D-01B4-4DFD-AD2A-158D8C521DEA}"/>
    <dgm:cxn modelId="{0BBEC771-4D45-4B05-A2E4-9D2ACDD659D2}" type="presOf" srcId="{C7B4DAE0-A3D2-49CF-A15D-A843106997F2}" destId="{727E7401-5D30-4BC3-93DB-E02199E6C250}" srcOrd="0" destOrd="0" presId="urn:microsoft.com/office/officeart/2005/8/layout/orgChart1"/>
    <dgm:cxn modelId="{B7A7FCAA-CBBB-442D-BB52-AE3510F81EC1}" type="presOf" srcId="{193E0BA4-98FC-4BCF-99F3-87C6B96578D1}" destId="{F0205A6E-F7A7-4D9D-B17A-8A41C04E9C72}" srcOrd="0" destOrd="0" presId="urn:microsoft.com/office/officeart/2005/8/layout/orgChart1"/>
    <dgm:cxn modelId="{4562F1A3-C1DD-4AA0-A190-2A79425E2F79}" type="presOf" srcId="{84FBFD09-3358-492E-BA6C-8A6C2DCC5531}" destId="{51A4D710-07D7-4CFE-8F67-4B5701B39664}" srcOrd="0" destOrd="0" presId="urn:microsoft.com/office/officeart/2005/8/layout/orgChart1"/>
    <dgm:cxn modelId="{07C77D1E-BF36-4BF4-9139-167E95969753}" type="presOf" srcId="{9F56B558-156C-420E-A41C-D076C52D2CB1}" destId="{980C6E4E-507C-49F9-B43E-7275E028EC5D}" srcOrd="1" destOrd="0" presId="urn:microsoft.com/office/officeart/2005/8/layout/orgChart1"/>
    <dgm:cxn modelId="{B6D7C754-E37B-4158-8010-FA3E394CB2C0}" type="presOf" srcId="{EBCDB6D7-9D0C-478E-8708-6E85ECB5152D}" destId="{8E564517-A918-4529-A03C-29066CBA1EDD}" srcOrd="1" destOrd="0" presId="urn:microsoft.com/office/officeart/2005/8/layout/orgChart1"/>
    <dgm:cxn modelId="{8DACC172-A851-489D-AB64-3F1AC44D2725}" type="presOf" srcId="{635DFDC6-29D6-49EC-8177-BFFFAEFB1DEA}" destId="{79228B55-2C28-45E3-90E3-255079F2D4CF}" srcOrd="0" destOrd="0" presId="urn:microsoft.com/office/officeart/2005/8/layout/orgChart1"/>
    <dgm:cxn modelId="{0FBFC2B0-9FDC-4D14-A4EE-4FD6C7D29A17}" type="presOf" srcId="{9B66ED26-AA41-49CF-B71C-AAEEF4AE275B}" destId="{5DBA97F9-4DE5-4A02-8A71-EB200A132383}" srcOrd="1" destOrd="0" presId="urn:microsoft.com/office/officeart/2005/8/layout/orgChart1"/>
    <dgm:cxn modelId="{57EC5EC0-53E9-4D9F-A949-4FC8B586102D}" type="presOf" srcId="{E69F9754-B433-492E-A0DE-2F8AE212997E}" destId="{4B01C2A1-0EEF-4CEB-B16F-2B394E5FD0B9}" srcOrd="0" destOrd="0" presId="urn:microsoft.com/office/officeart/2005/8/layout/orgChart1"/>
    <dgm:cxn modelId="{B93D100E-E4BF-4866-A6B9-7F7CCF06622F}" type="presOf" srcId="{26663C83-12D6-479F-998D-D29ACB385DC4}" destId="{4DD1F122-87A6-4622-973E-EA069DCE0802}" srcOrd="0" destOrd="0" presId="urn:microsoft.com/office/officeart/2005/8/layout/orgChart1"/>
    <dgm:cxn modelId="{4D1EC440-449E-450C-8397-BEA8C80BD992}" type="presOf" srcId="{CD9492FB-BE25-45EC-8463-1FFDDE2B39DF}" destId="{51EA441B-C57B-433D-9646-85532C1D524F}" srcOrd="0" destOrd="0" presId="urn:microsoft.com/office/officeart/2005/8/layout/orgChart1"/>
    <dgm:cxn modelId="{FA124C40-56AA-490A-A753-BE0990D8ED75}" type="presOf" srcId="{A00B22FA-86E8-4F68-B9F3-96F7B70635B1}" destId="{FFC90F9D-7B2A-48AE-A03C-951DD9EFF07B}" srcOrd="0" destOrd="0" presId="urn:microsoft.com/office/officeart/2005/8/layout/orgChart1"/>
    <dgm:cxn modelId="{DABEBF31-AC18-4606-9D1D-553020AA2526}" srcId="{43BC483D-DACF-4500-8C60-3E6FCB8D8D98}" destId="{635DFDC6-29D6-49EC-8177-BFFFAEFB1DEA}" srcOrd="2" destOrd="0" parTransId="{21E346D0-4324-40C5-BB96-3736E917E1C2}" sibTransId="{B59F23FA-AEE3-4F39-8114-7DD4A4A0E7BD}"/>
    <dgm:cxn modelId="{DCB3A9CA-C117-4707-9E53-797C215C21A2}" type="presOf" srcId="{21E346D0-4324-40C5-BB96-3736E917E1C2}" destId="{72A256A5-957A-4915-9AEB-08B17A674935}" srcOrd="0" destOrd="0" presId="urn:microsoft.com/office/officeart/2005/8/layout/orgChart1"/>
    <dgm:cxn modelId="{38D42C3D-187A-4FD5-8D5C-7AAAFE0B5BB9}" type="presOf" srcId="{635DFDC6-29D6-49EC-8177-BFFFAEFB1DEA}" destId="{28722754-C486-4133-AFF0-11398DE824FB}" srcOrd="1" destOrd="0" presId="urn:microsoft.com/office/officeart/2005/8/layout/orgChart1"/>
    <dgm:cxn modelId="{6BE9AA45-65A9-4D73-BCBC-6B06C5798ED5}" type="presOf" srcId="{23BB840C-DC10-4229-88D7-C551803488EC}" destId="{0198F015-A086-4E40-8C03-25C9F58385E5}" srcOrd="0" destOrd="0" presId="urn:microsoft.com/office/officeart/2005/8/layout/orgChart1"/>
    <dgm:cxn modelId="{8B89D32E-5034-43EE-B810-0CBF2605DECA}" srcId="{43BC483D-DACF-4500-8C60-3E6FCB8D8D98}" destId="{B7DC8603-2C6C-4F8B-84AF-9ACFA6A5C94F}" srcOrd="4" destOrd="0" parTransId="{26663C83-12D6-479F-998D-D29ACB385DC4}" sibTransId="{0C11DD98-6C4C-4329-80B7-711DD70C6744}"/>
    <dgm:cxn modelId="{E263CD5B-67EC-4FBE-8592-30E4499532BA}" srcId="{43BC483D-DACF-4500-8C60-3E6FCB8D8D98}" destId="{5606DC2D-0E85-4D5E-87C8-9E30A7226C98}" srcOrd="0" destOrd="0" parTransId="{7B7FA086-25B0-4AB8-AE53-08ED856AC3DC}" sibTransId="{6F2B8AB3-7A98-4201-A960-1B72B95BFD69}"/>
    <dgm:cxn modelId="{9F64CDA9-CB86-4690-B903-9203D0221BE1}" type="presOf" srcId="{97E0E60A-6AA0-4E39-8E39-B0EF5A2D50F7}" destId="{6C179032-78D6-4339-8D83-B8863FA950E3}" srcOrd="1" destOrd="0" presId="urn:microsoft.com/office/officeart/2005/8/layout/orgChart1"/>
    <dgm:cxn modelId="{1A7C354A-DED5-4FF2-AD4C-4BB838CA6646}" type="presOf" srcId="{5606DC2D-0E85-4D5E-87C8-9E30A7226C98}" destId="{ABCD4BDB-7CA3-4A91-856E-CDA61B5F764D}" srcOrd="1" destOrd="0" presId="urn:microsoft.com/office/officeart/2005/8/layout/orgChart1"/>
    <dgm:cxn modelId="{B6D5C82D-8337-4106-95D9-36D901BD704A}" type="presOf" srcId="{183DAC78-240C-4CE9-A36B-DDC3427AA921}" destId="{9DBA5C11-AA3F-4756-8E4A-9BB455948DBA}" srcOrd="0" destOrd="0" presId="urn:microsoft.com/office/officeart/2005/8/layout/orgChart1"/>
    <dgm:cxn modelId="{3BA7BFCF-ABBF-478B-B617-36AF8D6A9042}" srcId="{B7DC8603-2C6C-4F8B-84AF-9ACFA6A5C94F}" destId="{73A47F89-E190-482F-91E6-9E0B35DC5FA5}" srcOrd="0" destOrd="0" parTransId="{CD9492FB-BE25-45EC-8463-1FFDDE2B39DF}" sibTransId="{1BC7731A-FCBA-4500-B92F-17D120F92992}"/>
    <dgm:cxn modelId="{1C1A2186-7A87-4ACF-A874-1B2075AA3B47}" srcId="{BCD302B1-DFEA-44FA-A081-B0A99FAE1E8F}" destId="{D122B567-3CF0-4EE7-AA79-B870B1C6DDD3}" srcOrd="3" destOrd="0" parTransId="{AA585338-B793-49D8-81C1-F607E05B310B}" sibTransId="{A9A45C80-45A7-470E-A7BE-488427E2F9A2}"/>
    <dgm:cxn modelId="{36F322B1-8585-4AEA-B28E-C8BF76CCD5DB}" type="presOf" srcId="{9F56B558-156C-420E-A41C-D076C52D2CB1}" destId="{5537C1E7-E324-40B9-9FD9-3CDAE515BA2C}" srcOrd="0" destOrd="0" presId="urn:microsoft.com/office/officeart/2005/8/layout/orgChart1"/>
    <dgm:cxn modelId="{3E911198-AA18-4D8F-AACC-4F13AE67656C}" srcId="{9F56B558-156C-420E-A41C-D076C52D2CB1}" destId="{DE15FD1A-08D4-4C7A-AC48-F4152B5DAA1B}" srcOrd="0" destOrd="0" parTransId="{84FBFD09-3358-492E-BA6C-8A6C2DCC5531}" sibTransId="{EACFFC38-AB33-4095-8517-25FBC8E60040}"/>
    <dgm:cxn modelId="{415E1D76-AA15-4E32-9833-BC7A75E8889E}" type="presOf" srcId="{43BC483D-DACF-4500-8C60-3E6FCB8D8D98}" destId="{BF8D9424-B9B2-41E6-B014-419D1F8653D6}" srcOrd="0" destOrd="0" presId="urn:microsoft.com/office/officeart/2005/8/layout/orgChart1"/>
    <dgm:cxn modelId="{6C4704E1-580A-4CCF-8FDF-1B1AA8B00867}" srcId="{BCD302B1-DFEA-44FA-A081-B0A99FAE1E8F}" destId="{23BB840C-DC10-4229-88D7-C551803488EC}" srcOrd="1" destOrd="0" parTransId="{C7B4DAE0-A3D2-49CF-A15D-A843106997F2}" sibTransId="{73EBC1E9-4A4D-40FD-AA5F-DB3F68D6D096}"/>
    <dgm:cxn modelId="{D56D74C4-7E03-4ECB-8105-8A87DD15C815}" type="presOf" srcId="{50CCF042-F82E-4566-AFCB-A06515F65820}" destId="{1CEA0C8E-A5F1-4077-9058-1871C0E94C3F}" srcOrd="0" destOrd="0" presId="urn:microsoft.com/office/officeart/2005/8/layout/orgChart1"/>
    <dgm:cxn modelId="{1A4ACE0C-E4C0-4D00-86E8-AD0B0D3ADC37}" type="presOf" srcId="{73A47F89-E190-482F-91E6-9E0B35DC5FA5}" destId="{E8308DBC-F240-4DFA-8DC5-034AA5F48E67}" srcOrd="1" destOrd="0" presId="urn:microsoft.com/office/officeart/2005/8/layout/orgChart1"/>
    <dgm:cxn modelId="{3CCE254B-9714-42F0-8571-5B286EF93CFA}" type="presOf" srcId="{F90451BA-6985-43DD-8FED-D6387E4CEA79}" destId="{DCB46DA2-2370-459F-BFC7-4BD37C1241BE}" srcOrd="0" destOrd="0" presId="urn:microsoft.com/office/officeart/2005/8/layout/orgChart1"/>
    <dgm:cxn modelId="{CC6C17ED-4D5D-4926-9734-4F89E2EA26A9}" srcId="{635DFDC6-29D6-49EC-8177-BFFFAEFB1DEA}" destId="{E69F9754-B433-492E-A0DE-2F8AE212997E}" srcOrd="0" destOrd="0" parTransId="{A767B3C6-7162-45C0-B027-EA01B34ED767}" sibTransId="{9ED10598-3F79-4190-B732-B44397C99246}"/>
    <dgm:cxn modelId="{9A98A158-E10E-48C6-A65B-78A020DE4492}" type="presOf" srcId="{BCD302B1-DFEA-44FA-A081-B0A99FAE1E8F}" destId="{5CF8DFBC-9C4D-4AFA-BA15-3D75D13A32EE}" srcOrd="0" destOrd="0" presId="urn:microsoft.com/office/officeart/2005/8/layout/orgChart1"/>
    <dgm:cxn modelId="{011AC67E-C099-499D-B7B8-767E220F50CC}" type="presOf" srcId="{73A47F89-E190-482F-91E6-9E0B35DC5FA5}" destId="{8C646701-CB29-46C5-B706-E9E49D8AEC2D}" srcOrd="0" destOrd="0" presId="urn:microsoft.com/office/officeart/2005/8/layout/orgChart1"/>
    <dgm:cxn modelId="{835690A5-77F5-4390-A496-39F472C7203B}" type="presOf" srcId="{7B7FA086-25B0-4AB8-AE53-08ED856AC3DC}" destId="{DB4B7DE0-80EB-4088-8538-59B4ADBE5420}" srcOrd="0" destOrd="0" presId="urn:microsoft.com/office/officeart/2005/8/layout/orgChart1"/>
    <dgm:cxn modelId="{495EF964-5B69-465C-97BD-13F9EC754828}" type="presParOf" srcId="{1CEA0C8E-A5F1-4077-9058-1871C0E94C3F}" destId="{5526A384-01BD-4B24-97BF-C14CF394C851}" srcOrd="0" destOrd="0" presId="urn:microsoft.com/office/officeart/2005/8/layout/orgChart1"/>
    <dgm:cxn modelId="{795F70A1-04ED-410F-9590-1B8334E5BB48}" type="presParOf" srcId="{5526A384-01BD-4B24-97BF-C14CF394C851}" destId="{85630DE9-0C7F-4070-8524-D62E208D86B9}" srcOrd="0" destOrd="0" presId="urn:microsoft.com/office/officeart/2005/8/layout/orgChart1"/>
    <dgm:cxn modelId="{B8698D86-293F-4D70-AB56-E425A8AF0FE5}" type="presParOf" srcId="{85630DE9-0C7F-4070-8524-D62E208D86B9}" destId="{BF8D9424-B9B2-41E6-B014-419D1F8653D6}" srcOrd="0" destOrd="0" presId="urn:microsoft.com/office/officeart/2005/8/layout/orgChart1"/>
    <dgm:cxn modelId="{5D20F43A-4ACE-462E-BDD4-649F1EF4B250}" type="presParOf" srcId="{85630DE9-0C7F-4070-8524-D62E208D86B9}" destId="{869CC4BF-3D73-4479-9123-BE48A13F07EE}" srcOrd="1" destOrd="0" presId="urn:microsoft.com/office/officeart/2005/8/layout/orgChart1"/>
    <dgm:cxn modelId="{B36EE92B-3568-4CE5-BB7C-16CA19A68841}" type="presParOf" srcId="{5526A384-01BD-4B24-97BF-C14CF394C851}" destId="{EE2BCBA1-AD03-41B6-8DCF-ACA7DA1E74A1}" srcOrd="1" destOrd="0" presId="urn:microsoft.com/office/officeart/2005/8/layout/orgChart1"/>
    <dgm:cxn modelId="{2B562B24-A7DF-4755-B238-77BD2AA32A90}" type="presParOf" srcId="{EE2BCBA1-AD03-41B6-8DCF-ACA7DA1E74A1}" destId="{DB4B7DE0-80EB-4088-8538-59B4ADBE5420}" srcOrd="0" destOrd="0" presId="urn:microsoft.com/office/officeart/2005/8/layout/orgChart1"/>
    <dgm:cxn modelId="{722A5409-76C0-48A9-B4D6-D79C1AFD17CF}" type="presParOf" srcId="{EE2BCBA1-AD03-41B6-8DCF-ACA7DA1E74A1}" destId="{872058D8-A888-49DD-932E-AB2B0E747661}" srcOrd="1" destOrd="0" presId="urn:microsoft.com/office/officeart/2005/8/layout/orgChart1"/>
    <dgm:cxn modelId="{0E6920ED-A7E9-4E56-8FEE-2BA23C1DD3BE}" type="presParOf" srcId="{872058D8-A888-49DD-932E-AB2B0E747661}" destId="{3C344FAD-B78B-4F29-83FD-D5682863CD3B}" srcOrd="0" destOrd="0" presId="urn:microsoft.com/office/officeart/2005/8/layout/orgChart1"/>
    <dgm:cxn modelId="{19AB6735-36B1-4CF7-8ECC-F2F16544FE60}" type="presParOf" srcId="{3C344FAD-B78B-4F29-83FD-D5682863CD3B}" destId="{5AA5D51F-1F0D-46DF-A604-D77A641806FE}" srcOrd="0" destOrd="0" presId="urn:microsoft.com/office/officeart/2005/8/layout/orgChart1"/>
    <dgm:cxn modelId="{91F7818C-F570-43F2-A267-C86469D9E04B}" type="presParOf" srcId="{3C344FAD-B78B-4F29-83FD-D5682863CD3B}" destId="{ABCD4BDB-7CA3-4A91-856E-CDA61B5F764D}" srcOrd="1" destOrd="0" presId="urn:microsoft.com/office/officeart/2005/8/layout/orgChart1"/>
    <dgm:cxn modelId="{719351EE-7B61-4881-9477-F5611A838D62}" type="presParOf" srcId="{872058D8-A888-49DD-932E-AB2B0E747661}" destId="{9460F3F8-9488-4FD8-9117-B123D97AD001}" srcOrd="1" destOrd="0" presId="urn:microsoft.com/office/officeart/2005/8/layout/orgChart1"/>
    <dgm:cxn modelId="{8B8B6629-C991-4B49-9179-6BFE0F13F239}" type="presParOf" srcId="{9460F3F8-9488-4FD8-9117-B123D97AD001}" destId="{DCB46DA2-2370-459F-BFC7-4BD37C1241BE}" srcOrd="0" destOrd="0" presId="urn:microsoft.com/office/officeart/2005/8/layout/orgChart1"/>
    <dgm:cxn modelId="{7789F308-E7AA-4EB4-9C83-22F40D3CB304}" type="presParOf" srcId="{9460F3F8-9488-4FD8-9117-B123D97AD001}" destId="{E7A1B552-D9E0-4A4B-AE70-27B3D3ED1FF0}" srcOrd="1" destOrd="0" presId="urn:microsoft.com/office/officeart/2005/8/layout/orgChart1"/>
    <dgm:cxn modelId="{447F5209-9DB9-4ADB-86F7-EC5FCC4DDA78}" type="presParOf" srcId="{E7A1B552-D9E0-4A4B-AE70-27B3D3ED1FF0}" destId="{8916BD46-81B6-43F4-B1B4-06D89CC7603C}" srcOrd="0" destOrd="0" presId="urn:microsoft.com/office/officeart/2005/8/layout/orgChart1"/>
    <dgm:cxn modelId="{0E692D56-8ABC-45FD-956F-CCD9F76B0394}" type="presParOf" srcId="{8916BD46-81B6-43F4-B1B4-06D89CC7603C}" destId="{37189036-D960-4DA3-808A-7EEFD0DDA2E2}" srcOrd="0" destOrd="0" presId="urn:microsoft.com/office/officeart/2005/8/layout/orgChart1"/>
    <dgm:cxn modelId="{E7032353-E19A-4798-87FE-A6FE6796709D}" type="presParOf" srcId="{8916BD46-81B6-43F4-B1B4-06D89CC7603C}" destId="{6C179032-78D6-4339-8D83-B8863FA950E3}" srcOrd="1" destOrd="0" presId="urn:microsoft.com/office/officeart/2005/8/layout/orgChart1"/>
    <dgm:cxn modelId="{94958387-4EEC-4DB3-9B67-43683F970F32}" type="presParOf" srcId="{E7A1B552-D9E0-4A4B-AE70-27B3D3ED1FF0}" destId="{AD44FA92-A0C0-4F00-9F26-B50532C8B7FD}" srcOrd="1" destOrd="0" presId="urn:microsoft.com/office/officeart/2005/8/layout/orgChart1"/>
    <dgm:cxn modelId="{5EB8250C-7E4A-481C-9879-6F49E953E24F}" type="presParOf" srcId="{E7A1B552-D9E0-4A4B-AE70-27B3D3ED1FF0}" destId="{8A740179-7104-4C50-B6DB-F0F1694F52A9}" srcOrd="2" destOrd="0" presId="urn:microsoft.com/office/officeart/2005/8/layout/orgChart1"/>
    <dgm:cxn modelId="{2655C933-3BAD-401F-9DB3-792FDB6A21C0}" type="presParOf" srcId="{872058D8-A888-49DD-932E-AB2B0E747661}" destId="{BF323A67-C8BB-4B37-B42E-6834A7D89F93}" srcOrd="2" destOrd="0" presId="urn:microsoft.com/office/officeart/2005/8/layout/orgChart1"/>
    <dgm:cxn modelId="{0A661906-7EF2-4972-9351-2CEE2380FE4A}" type="presParOf" srcId="{EE2BCBA1-AD03-41B6-8DCF-ACA7DA1E74A1}" destId="{FFC90F9D-7B2A-48AE-A03C-951DD9EFF07B}" srcOrd="2" destOrd="0" presId="urn:microsoft.com/office/officeart/2005/8/layout/orgChart1"/>
    <dgm:cxn modelId="{3461B090-2A7D-484B-8F8C-0914BEF78CDF}" type="presParOf" srcId="{EE2BCBA1-AD03-41B6-8DCF-ACA7DA1E74A1}" destId="{21AAAD7E-CE4E-4359-BC4A-BE17C7098363}" srcOrd="3" destOrd="0" presId="urn:microsoft.com/office/officeart/2005/8/layout/orgChart1"/>
    <dgm:cxn modelId="{0A745C36-10D6-4B77-8EF3-0D1C5A91EE29}" type="presParOf" srcId="{21AAAD7E-CE4E-4359-BC4A-BE17C7098363}" destId="{28CF6D4B-4856-4EE8-B7DE-1ED14F14E8D5}" srcOrd="0" destOrd="0" presId="urn:microsoft.com/office/officeart/2005/8/layout/orgChart1"/>
    <dgm:cxn modelId="{F0B989AB-D611-448D-8E37-80939CE97853}" type="presParOf" srcId="{28CF6D4B-4856-4EE8-B7DE-1ED14F14E8D5}" destId="{5CF8DFBC-9C4D-4AFA-BA15-3D75D13A32EE}" srcOrd="0" destOrd="0" presId="urn:microsoft.com/office/officeart/2005/8/layout/orgChart1"/>
    <dgm:cxn modelId="{E92A25A0-CED2-4421-B6DC-3514D5D8F919}" type="presParOf" srcId="{28CF6D4B-4856-4EE8-B7DE-1ED14F14E8D5}" destId="{693CBE3E-6ACD-4B7F-A3CB-77101F0AEF60}" srcOrd="1" destOrd="0" presId="urn:microsoft.com/office/officeart/2005/8/layout/orgChart1"/>
    <dgm:cxn modelId="{54909C78-AF87-4AE1-8BE3-AE0A14BE2DA2}" type="presParOf" srcId="{21AAAD7E-CE4E-4359-BC4A-BE17C7098363}" destId="{F55A0D27-26AD-4CE1-9BAF-0402B9FC35DA}" srcOrd="1" destOrd="0" presId="urn:microsoft.com/office/officeart/2005/8/layout/orgChart1"/>
    <dgm:cxn modelId="{CA01943A-6394-49EA-8208-C030B531881D}" type="presParOf" srcId="{F55A0D27-26AD-4CE1-9BAF-0402B9FC35DA}" destId="{256DCAF8-7FF8-4055-9F0E-DC5C8A957125}" srcOrd="0" destOrd="0" presId="urn:microsoft.com/office/officeart/2005/8/layout/orgChart1"/>
    <dgm:cxn modelId="{502F1EDF-E9BB-42D9-BC15-F0A662099403}" type="presParOf" srcId="{F55A0D27-26AD-4CE1-9BAF-0402B9FC35DA}" destId="{69E90619-FF81-4CED-8B4E-2B65A98A37AA}" srcOrd="1" destOrd="0" presId="urn:microsoft.com/office/officeart/2005/8/layout/orgChart1"/>
    <dgm:cxn modelId="{2F00CAA6-94D6-47D1-95B5-4093D5637D4B}" type="presParOf" srcId="{69E90619-FF81-4CED-8B4E-2B65A98A37AA}" destId="{469F2CF9-ED65-4DD2-93A1-98CBE0655FDC}" srcOrd="0" destOrd="0" presId="urn:microsoft.com/office/officeart/2005/8/layout/orgChart1"/>
    <dgm:cxn modelId="{9A68BF8C-59EA-45D7-9A73-2FAE6980393A}" type="presParOf" srcId="{469F2CF9-ED65-4DD2-93A1-98CBE0655FDC}" destId="{84B32634-B0D7-45F7-97E8-538B9A30D4FF}" srcOrd="0" destOrd="0" presId="urn:microsoft.com/office/officeart/2005/8/layout/orgChart1"/>
    <dgm:cxn modelId="{71A45BCE-6DCA-4EF5-A4DE-FB9AFCB060C4}" type="presParOf" srcId="{469F2CF9-ED65-4DD2-93A1-98CBE0655FDC}" destId="{8E564517-A918-4529-A03C-29066CBA1EDD}" srcOrd="1" destOrd="0" presId="urn:microsoft.com/office/officeart/2005/8/layout/orgChart1"/>
    <dgm:cxn modelId="{A0D03EF7-B64B-462C-A50F-D404E374606F}" type="presParOf" srcId="{69E90619-FF81-4CED-8B4E-2B65A98A37AA}" destId="{7C15CFD4-F122-4231-A553-F3110B2D45A8}" srcOrd="1" destOrd="0" presId="urn:microsoft.com/office/officeart/2005/8/layout/orgChart1"/>
    <dgm:cxn modelId="{962296D9-09C1-4779-A55C-8D0A15F8ABCE}" type="presParOf" srcId="{69E90619-FF81-4CED-8B4E-2B65A98A37AA}" destId="{6AD59010-2B84-454A-A1FA-03D99DFEFF4B}" srcOrd="2" destOrd="0" presId="urn:microsoft.com/office/officeart/2005/8/layout/orgChart1"/>
    <dgm:cxn modelId="{68B81951-58AC-471B-A3C1-563D50FDF91E}" type="presParOf" srcId="{F55A0D27-26AD-4CE1-9BAF-0402B9FC35DA}" destId="{727E7401-5D30-4BC3-93DB-E02199E6C250}" srcOrd="2" destOrd="0" presId="urn:microsoft.com/office/officeart/2005/8/layout/orgChart1"/>
    <dgm:cxn modelId="{B4F6C83D-544D-4A46-AD28-48E61F393A51}" type="presParOf" srcId="{F55A0D27-26AD-4CE1-9BAF-0402B9FC35DA}" destId="{F170F73A-A24A-4F40-BB5D-1D5732277E89}" srcOrd="3" destOrd="0" presId="urn:microsoft.com/office/officeart/2005/8/layout/orgChart1"/>
    <dgm:cxn modelId="{B1FD9521-3118-4372-8BBC-FC79E055E48C}" type="presParOf" srcId="{F170F73A-A24A-4F40-BB5D-1D5732277E89}" destId="{15017D4B-93F3-47AF-89B4-FF33584E1BE5}" srcOrd="0" destOrd="0" presId="urn:microsoft.com/office/officeart/2005/8/layout/orgChart1"/>
    <dgm:cxn modelId="{84B2A2A4-1B2C-4FCA-80B9-9843ABFB8917}" type="presParOf" srcId="{15017D4B-93F3-47AF-89B4-FF33584E1BE5}" destId="{0198F015-A086-4E40-8C03-25C9F58385E5}" srcOrd="0" destOrd="0" presId="urn:microsoft.com/office/officeart/2005/8/layout/orgChart1"/>
    <dgm:cxn modelId="{0E53CD88-FC99-4AA8-8E65-AE1E783199FF}" type="presParOf" srcId="{15017D4B-93F3-47AF-89B4-FF33584E1BE5}" destId="{B304DD16-DB67-4CE5-9C1F-056DA0647F33}" srcOrd="1" destOrd="0" presId="urn:microsoft.com/office/officeart/2005/8/layout/orgChart1"/>
    <dgm:cxn modelId="{478723C6-2719-4576-8EB2-602CCE497475}" type="presParOf" srcId="{F170F73A-A24A-4F40-BB5D-1D5732277E89}" destId="{AD1CAD5E-6E7B-419D-AB51-F01D0CD69659}" srcOrd="1" destOrd="0" presId="urn:microsoft.com/office/officeart/2005/8/layout/orgChart1"/>
    <dgm:cxn modelId="{55EC7D2A-D8B9-420E-8435-0CA932AA4AB4}" type="presParOf" srcId="{F170F73A-A24A-4F40-BB5D-1D5732277E89}" destId="{10F18AC4-5CCC-467D-8017-DD79529C9C72}" srcOrd="2" destOrd="0" presId="urn:microsoft.com/office/officeart/2005/8/layout/orgChart1"/>
    <dgm:cxn modelId="{C257AF35-E835-4FB2-A6E8-B83CDBCBD586}" type="presParOf" srcId="{F55A0D27-26AD-4CE1-9BAF-0402B9FC35DA}" destId="{9DBA5C11-AA3F-4756-8E4A-9BB455948DBA}" srcOrd="4" destOrd="0" presId="urn:microsoft.com/office/officeart/2005/8/layout/orgChart1"/>
    <dgm:cxn modelId="{080B389C-6996-476E-8676-CEB2B4F78232}" type="presParOf" srcId="{F55A0D27-26AD-4CE1-9BAF-0402B9FC35DA}" destId="{145CCDDE-1881-4FBF-9BC1-3B8DE2BE546F}" srcOrd="5" destOrd="0" presId="urn:microsoft.com/office/officeart/2005/8/layout/orgChart1"/>
    <dgm:cxn modelId="{9BC77592-9574-4A66-8DE6-5468A9675124}" type="presParOf" srcId="{145CCDDE-1881-4FBF-9BC1-3B8DE2BE546F}" destId="{416AC28B-B350-4EE0-A693-07DCD86E62F9}" srcOrd="0" destOrd="0" presId="urn:microsoft.com/office/officeart/2005/8/layout/orgChart1"/>
    <dgm:cxn modelId="{A665D111-87F3-450F-A9DA-C16CCF85BE8F}" type="presParOf" srcId="{416AC28B-B350-4EE0-A693-07DCD86E62F9}" destId="{6C1BA343-50AB-49B8-9DD5-A2A1557333F5}" srcOrd="0" destOrd="0" presId="urn:microsoft.com/office/officeart/2005/8/layout/orgChart1"/>
    <dgm:cxn modelId="{0A7CE494-EC4E-4159-B603-E6839D579C64}" type="presParOf" srcId="{416AC28B-B350-4EE0-A693-07DCD86E62F9}" destId="{5DBA97F9-4DE5-4A02-8A71-EB200A132383}" srcOrd="1" destOrd="0" presId="urn:microsoft.com/office/officeart/2005/8/layout/orgChart1"/>
    <dgm:cxn modelId="{C64C43BA-FAFC-415C-AAA3-4CE4AB39A077}" type="presParOf" srcId="{145CCDDE-1881-4FBF-9BC1-3B8DE2BE546F}" destId="{282D92AF-F80F-48D1-9056-56116D037E1D}" srcOrd="1" destOrd="0" presId="urn:microsoft.com/office/officeart/2005/8/layout/orgChart1"/>
    <dgm:cxn modelId="{95B7B9CD-5A78-4CE4-99F0-DEFFCCE7AC96}" type="presParOf" srcId="{145CCDDE-1881-4FBF-9BC1-3B8DE2BE546F}" destId="{021B2EF6-A091-4393-ABAB-3F530B793678}" srcOrd="2" destOrd="0" presId="urn:microsoft.com/office/officeart/2005/8/layout/orgChart1"/>
    <dgm:cxn modelId="{70703D94-AB16-4088-990A-1FE308491BF2}" type="presParOf" srcId="{F55A0D27-26AD-4CE1-9BAF-0402B9FC35DA}" destId="{E6A8E18C-1235-49BB-BA76-1048CC1FD37A}" srcOrd="6" destOrd="0" presId="urn:microsoft.com/office/officeart/2005/8/layout/orgChart1"/>
    <dgm:cxn modelId="{C8C95451-42A0-4097-8CE0-0BFCABA05EF9}" type="presParOf" srcId="{F55A0D27-26AD-4CE1-9BAF-0402B9FC35DA}" destId="{F66EEA71-80FC-4461-8E21-229DA31C5781}" srcOrd="7" destOrd="0" presId="urn:microsoft.com/office/officeart/2005/8/layout/orgChart1"/>
    <dgm:cxn modelId="{06A78458-3D3E-4AD6-8737-39A6B70CFBE3}" type="presParOf" srcId="{F66EEA71-80FC-4461-8E21-229DA31C5781}" destId="{E4603940-8CB8-4639-B7E7-FB3D47EF58E3}" srcOrd="0" destOrd="0" presId="urn:microsoft.com/office/officeart/2005/8/layout/orgChart1"/>
    <dgm:cxn modelId="{52CC4098-9EEE-4043-B59A-27E7D0841C71}" type="presParOf" srcId="{E4603940-8CB8-4639-B7E7-FB3D47EF58E3}" destId="{F54BE9DD-8309-480F-AFDB-96F442FE2604}" srcOrd="0" destOrd="0" presId="urn:microsoft.com/office/officeart/2005/8/layout/orgChart1"/>
    <dgm:cxn modelId="{E468B1C8-FA86-4826-8339-C234D02E2B15}" type="presParOf" srcId="{E4603940-8CB8-4639-B7E7-FB3D47EF58E3}" destId="{59F7E2CF-BD4E-4834-8BC7-3D445922E752}" srcOrd="1" destOrd="0" presId="urn:microsoft.com/office/officeart/2005/8/layout/orgChart1"/>
    <dgm:cxn modelId="{228BA229-2F4B-482F-BD0D-5AE82AE12E34}" type="presParOf" srcId="{F66EEA71-80FC-4461-8E21-229DA31C5781}" destId="{7EE1F216-5CC1-4841-8C93-810BF762ABF7}" srcOrd="1" destOrd="0" presId="urn:microsoft.com/office/officeart/2005/8/layout/orgChart1"/>
    <dgm:cxn modelId="{2EE831EC-73EF-4BB3-9D28-4A00535A3BD9}" type="presParOf" srcId="{F66EEA71-80FC-4461-8E21-229DA31C5781}" destId="{DF02D92E-9BF2-41A8-AED2-F1CD44BE39EF}" srcOrd="2" destOrd="0" presId="urn:microsoft.com/office/officeart/2005/8/layout/orgChart1"/>
    <dgm:cxn modelId="{35128E0F-4E8C-4E60-96FC-04853DF37605}" type="presParOf" srcId="{21AAAD7E-CE4E-4359-BC4A-BE17C7098363}" destId="{173D3B83-D041-4DC5-8782-187ECAE57C7B}" srcOrd="2" destOrd="0" presId="urn:microsoft.com/office/officeart/2005/8/layout/orgChart1"/>
    <dgm:cxn modelId="{A8E2074A-2AEE-43AB-BD88-9BEBE6614D22}" type="presParOf" srcId="{EE2BCBA1-AD03-41B6-8DCF-ACA7DA1E74A1}" destId="{72A256A5-957A-4915-9AEB-08B17A674935}" srcOrd="4" destOrd="0" presId="urn:microsoft.com/office/officeart/2005/8/layout/orgChart1"/>
    <dgm:cxn modelId="{0C167983-A9CD-4FB6-B1BA-A78C1CC328C6}" type="presParOf" srcId="{EE2BCBA1-AD03-41B6-8DCF-ACA7DA1E74A1}" destId="{4499017F-FEED-4D87-B699-173D9C36CEE7}" srcOrd="5" destOrd="0" presId="urn:microsoft.com/office/officeart/2005/8/layout/orgChart1"/>
    <dgm:cxn modelId="{185C20C0-5271-41DC-A083-D7D67F8052B5}" type="presParOf" srcId="{4499017F-FEED-4D87-B699-173D9C36CEE7}" destId="{17B10239-05FB-49CB-82D5-F418D902A748}" srcOrd="0" destOrd="0" presId="urn:microsoft.com/office/officeart/2005/8/layout/orgChart1"/>
    <dgm:cxn modelId="{DB6B64E6-7DD3-4736-B55C-9D064C2744A7}" type="presParOf" srcId="{17B10239-05FB-49CB-82D5-F418D902A748}" destId="{79228B55-2C28-45E3-90E3-255079F2D4CF}" srcOrd="0" destOrd="0" presId="urn:microsoft.com/office/officeart/2005/8/layout/orgChart1"/>
    <dgm:cxn modelId="{891A1079-8B6A-49AC-B59B-05F2FA92C520}" type="presParOf" srcId="{17B10239-05FB-49CB-82D5-F418D902A748}" destId="{28722754-C486-4133-AFF0-11398DE824FB}" srcOrd="1" destOrd="0" presId="urn:microsoft.com/office/officeart/2005/8/layout/orgChart1"/>
    <dgm:cxn modelId="{5DA358F5-DF66-40F7-BD1C-C117E6DC7AD3}" type="presParOf" srcId="{4499017F-FEED-4D87-B699-173D9C36CEE7}" destId="{EBA7EAD0-DDDC-4396-8A80-07E344A76939}" srcOrd="1" destOrd="0" presId="urn:microsoft.com/office/officeart/2005/8/layout/orgChart1"/>
    <dgm:cxn modelId="{67F42D99-3B3E-4EDB-8076-D1A505DDAB77}" type="presParOf" srcId="{EBA7EAD0-DDDC-4396-8A80-07E344A76939}" destId="{5CBA6B8D-9CA8-41C6-8DC9-10EDC6838FDE}" srcOrd="0" destOrd="0" presId="urn:microsoft.com/office/officeart/2005/8/layout/orgChart1"/>
    <dgm:cxn modelId="{F72FCCE1-6C7C-4799-9142-6D18C5DA1761}" type="presParOf" srcId="{EBA7EAD0-DDDC-4396-8A80-07E344A76939}" destId="{DFF2A60F-614D-41D8-9C4E-0779DF1DEF78}" srcOrd="1" destOrd="0" presId="urn:microsoft.com/office/officeart/2005/8/layout/orgChart1"/>
    <dgm:cxn modelId="{6BBFCFD8-908B-4242-952D-3153B541E5FF}" type="presParOf" srcId="{DFF2A60F-614D-41D8-9C4E-0779DF1DEF78}" destId="{B5187A6A-0696-4D02-843E-744B32D35C14}" srcOrd="0" destOrd="0" presId="urn:microsoft.com/office/officeart/2005/8/layout/orgChart1"/>
    <dgm:cxn modelId="{37FB9268-3794-45B6-9788-ED0EE77DF764}" type="presParOf" srcId="{B5187A6A-0696-4D02-843E-744B32D35C14}" destId="{4B01C2A1-0EEF-4CEB-B16F-2B394E5FD0B9}" srcOrd="0" destOrd="0" presId="urn:microsoft.com/office/officeart/2005/8/layout/orgChart1"/>
    <dgm:cxn modelId="{57D7A823-C392-45BD-A24B-0817D3184CAB}" type="presParOf" srcId="{B5187A6A-0696-4D02-843E-744B32D35C14}" destId="{DE348845-6D1F-4BC8-9BB1-8D90B84E84AC}" srcOrd="1" destOrd="0" presId="urn:microsoft.com/office/officeart/2005/8/layout/orgChart1"/>
    <dgm:cxn modelId="{25CCEAAC-A4E6-4C63-AC48-91F3B5862FD6}" type="presParOf" srcId="{DFF2A60F-614D-41D8-9C4E-0779DF1DEF78}" destId="{E3564CCD-E0FD-4822-B64F-8EF64A995D90}" srcOrd="1" destOrd="0" presId="urn:microsoft.com/office/officeart/2005/8/layout/orgChart1"/>
    <dgm:cxn modelId="{CD3EE40F-8300-47AD-88F2-12E2B48B5230}" type="presParOf" srcId="{DFF2A60F-614D-41D8-9C4E-0779DF1DEF78}" destId="{B62E2D05-B6E9-4E60-BC9C-877CE438147B}" srcOrd="2" destOrd="0" presId="urn:microsoft.com/office/officeart/2005/8/layout/orgChart1"/>
    <dgm:cxn modelId="{9CDE929E-B1F8-4108-B28B-B22BF71C3FEF}" type="presParOf" srcId="{4499017F-FEED-4D87-B699-173D9C36CEE7}" destId="{EE96378B-3232-4B25-9987-0B3E2EBFE8AF}" srcOrd="2" destOrd="0" presId="urn:microsoft.com/office/officeart/2005/8/layout/orgChart1"/>
    <dgm:cxn modelId="{4086E72A-1EE5-4BEE-8DCE-059084B70DDC}" type="presParOf" srcId="{EE2BCBA1-AD03-41B6-8DCF-ACA7DA1E74A1}" destId="{F0205A6E-F7A7-4D9D-B17A-8A41C04E9C72}" srcOrd="6" destOrd="0" presId="urn:microsoft.com/office/officeart/2005/8/layout/orgChart1"/>
    <dgm:cxn modelId="{651C058C-7E9B-48B3-8726-96B9CE617958}" type="presParOf" srcId="{EE2BCBA1-AD03-41B6-8DCF-ACA7DA1E74A1}" destId="{4AA5D013-BDDB-4559-9554-B65E538BF684}" srcOrd="7" destOrd="0" presId="urn:microsoft.com/office/officeart/2005/8/layout/orgChart1"/>
    <dgm:cxn modelId="{5867B937-D083-4FBE-A3C7-0EF490392B9C}" type="presParOf" srcId="{4AA5D013-BDDB-4559-9554-B65E538BF684}" destId="{AC9B07AE-A909-42D9-A526-6CE7447C81B0}" srcOrd="0" destOrd="0" presId="urn:microsoft.com/office/officeart/2005/8/layout/orgChart1"/>
    <dgm:cxn modelId="{CB58358C-CD02-4BF4-A9E3-D6C8D852405B}" type="presParOf" srcId="{AC9B07AE-A909-42D9-A526-6CE7447C81B0}" destId="{5537C1E7-E324-40B9-9FD9-3CDAE515BA2C}" srcOrd="0" destOrd="0" presId="urn:microsoft.com/office/officeart/2005/8/layout/orgChart1"/>
    <dgm:cxn modelId="{5F1BCBD0-2E71-4709-8688-E34B099CDFA0}" type="presParOf" srcId="{AC9B07AE-A909-42D9-A526-6CE7447C81B0}" destId="{980C6E4E-507C-49F9-B43E-7275E028EC5D}" srcOrd="1" destOrd="0" presId="urn:microsoft.com/office/officeart/2005/8/layout/orgChart1"/>
    <dgm:cxn modelId="{912FCF11-B8D1-48E3-AAAE-C75F4E9EFAEF}" type="presParOf" srcId="{4AA5D013-BDDB-4559-9554-B65E538BF684}" destId="{9244B8CC-4566-49EA-A935-23AF3D699F3D}" srcOrd="1" destOrd="0" presId="urn:microsoft.com/office/officeart/2005/8/layout/orgChart1"/>
    <dgm:cxn modelId="{5E261426-6520-40D9-9EB0-D464F19EB063}" type="presParOf" srcId="{9244B8CC-4566-49EA-A935-23AF3D699F3D}" destId="{51A4D710-07D7-4CFE-8F67-4B5701B39664}" srcOrd="0" destOrd="0" presId="urn:microsoft.com/office/officeart/2005/8/layout/orgChart1"/>
    <dgm:cxn modelId="{62EF74DC-D658-4637-9B76-8D389F8B6E21}" type="presParOf" srcId="{9244B8CC-4566-49EA-A935-23AF3D699F3D}" destId="{BDDF2880-FCCE-48AB-BEDA-4E464C399628}" srcOrd="1" destOrd="0" presId="urn:microsoft.com/office/officeart/2005/8/layout/orgChart1"/>
    <dgm:cxn modelId="{1D1904F0-D67F-4C8A-A395-560E80AEB28F}" type="presParOf" srcId="{BDDF2880-FCCE-48AB-BEDA-4E464C399628}" destId="{A7EFFF75-18AB-41C8-837A-E0A811B7E265}" srcOrd="0" destOrd="0" presId="urn:microsoft.com/office/officeart/2005/8/layout/orgChart1"/>
    <dgm:cxn modelId="{B199BAD3-51C7-42B0-B203-314C6B4847B7}" type="presParOf" srcId="{A7EFFF75-18AB-41C8-837A-E0A811B7E265}" destId="{330999B9-0B68-460F-85D3-B9F7A543D18D}" srcOrd="0" destOrd="0" presId="urn:microsoft.com/office/officeart/2005/8/layout/orgChart1"/>
    <dgm:cxn modelId="{6E640745-6EB3-4AA3-8BEE-2083E23C0F55}" type="presParOf" srcId="{A7EFFF75-18AB-41C8-837A-E0A811B7E265}" destId="{39F0D859-73C4-41D8-B6DF-A332F819B02E}" srcOrd="1" destOrd="0" presId="urn:microsoft.com/office/officeart/2005/8/layout/orgChart1"/>
    <dgm:cxn modelId="{71183361-E475-4A48-89C4-2DF910B7B408}" type="presParOf" srcId="{BDDF2880-FCCE-48AB-BEDA-4E464C399628}" destId="{54E87F7C-41BC-41DB-8F45-52DE00DCBAC7}" srcOrd="1" destOrd="0" presId="urn:microsoft.com/office/officeart/2005/8/layout/orgChart1"/>
    <dgm:cxn modelId="{AB379DA4-C346-4B87-A469-3BC0B4E50F0C}" type="presParOf" srcId="{BDDF2880-FCCE-48AB-BEDA-4E464C399628}" destId="{DCD7B699-57E2-4B73-9452-6C899F3FE708}" srcOrd="2" destOrd="0" presId="urn:microsoft.com/office/officeart/2005/8/layout/orgChart1"/>
    <dgm:cxn modelId="{F6A71B91-543D-420E-A303-AEBEB62964E6}" type="presParOf" srcId="{4AA5D013-BDDB-4559-9554-B65E538BF684}" destId="{58E81DAB-8985-4B55-BCAC-09DFF6B3C14C}" srcOrd="2" destOrd="0" presId="urn:microsoft.com/office/officeart/2005/8/layout/orgChart1"/>
    <dgm:cxn modelId="{CCD9AA41-C85F-4C58-811E-ACC42BFBE15A}" type="presParOf" srcId="{EE2BCBA1-AD03-41B6-8DCF-ACA7DA1E74A1}" destId="{4DD1F122-87A6-4622-973E-EA069DCE0802}" srcOrd="8" destOrd="0" presId="urn:microsoft.com/office/officeart/2005/8/layout/orgChart1"/>
    <dgm:cxn modelId="{4287924F-F176-4A9F-ADC8-875FC9885261}" type="presParOf" srcId="{EE2BCBA1-AD03-41B6-8DCF-ACA7DA1E74A1}" destId="{82434CE2-C457-456D-8BF0-A6538B61DB0A}" srcOrd="9" destOrd="0" presId="urn:microsoft.com/office/officeart/2005/8/layout/orgChart1"/>
    <dgm:cxn modelId="{01FFE53B-5D1A-4AE1-B8A9-623CE7CADCE7}" type="presParOf" srcId="{82434CE2-C457-456D-8BF0-A6538B61DB0A}" destId="{580EFA97-932B-41E9-AECC-8D35DAFD5DB8}" srcOrd="0" destOrd="0" presId="urn:microsoft.com/office/officeart/2005/8/layout/orgChart1"/>
    <dgm:cxn modelId="{A6AD34E1-1F9A-4D34-9DA5-9CCBF7461E0C}" type="presParOf" srcId="{580EFA97-932B-41E9-AECC-8D35DAFD5DB8}" destId="{4DB7144A-9172-4C60-84E5-B14DE5ED42E1}" srcOrd="0" destOrd="0" presId="urn:microsoft.com/office/officeart/2005/8/layout/orgChart1"/>
    <dgm:cxn modelId="{A246B512-C636-4545-9819-0914C899ED2F}" type="presParOf" srcId="{580EFA97-932B-41E9-AECC-8D35DAFD5DB8}" destId="{764B4501-DB00-42DF-8128-1B848CFFB961}" srcOrd="1" destOrd="0" presId="urn:microsoft.com/office/officeart/2005/8/layout/orgChart1"/>
    <dgm:cxn modelId="{3DB35DB5-F7E6-44B2-818E-5888A6126CF4}" type="presParOf" srcId="{82434CE2-C457-456D-8BF0-A6538B61DB0A}" destId="{4C48E443-6AF0-4F3D-BEE5-5E6132AA5586}" srcOrd="1" destOrd="0" presId="urn:microsoft.com/office/officeart/2005/8/layout/orgChart1"/>
    <dgm:cxn modelId="{8A131484-01E9-4CC0-941C-F0513913E85B}" type="presParOf" srcId="{4C48E443-6AF0-4F3D-BEE5-5E6132AA5586}" destId="{51EA441B-C57B-433D-9646-85532C1D524F}" srcOrd="0" destOrd="0" presId="urn:microsoft.com/office/officeart/2005/8/layout/orgChart1"/>
    <dgm:cxn modelId="{3695E68E-07D6-48CB-993A-749C17F157C6}" type="presParOf" srcId="{4C48E443-6AF0-4F3D-BEE5-5E6132AA5586}" destId="{EEBF673C-716D-422C-9860-C9795344F245}" srcOrd="1" destOrd="0" presId="urn:microsoft.com/office/officeart/2005/8/layout/orgChart1"/>
    <dgm:cxn modelId="{C6B30CED-A0CA-472D-9A69-8BB87681BAAA}" type="presParOf" srcId="{EEBF673C-716D-422C-9860-C9795344F245}" destId="{298264DA-1A34-4BFF-BEDD-7483FCF02920}" srcOrd="0" destOrd="0" presId="urn:microsoft.com/office/officeart/2005/8/layout/orgChart1"/>
    <dgm:cxn modelId="{E0B33DB2-432D-4550-A50D-09C97BA3EFF0}" type="presParOf" srcId="{298264DA-1A34-4BFF-BEDD-7483FCF02920}" destId="{8C646701-CB29-46C5-B706-E9E49D8AEC2D}" srcOrd="0" destOrd="0" presId="urn:microsoft.com/office/officeart/2005/8/layout/orgChart1"/>
    <dgm:cxn modelId="{6E8720F3-9F5A-4FA4-9392-DC534EBF1766}" type="presParOf" srcId="{298264DA-1A34-4BFF-BEDD-7483FCF02920}" destId="{E8308DBC-F240-4DFA-8DC5-034AA5F48E67}" srcOrd="1" destOrd="0" presId="urn:microsoft.com/office/officeart/2005/8/layout/orgChart1"/>
    <dgm:cxn modelId="{12212C64-010A-405D-B2CD-A0297B6E0DFB}" type="presParOf" srcId="{EEBF673C-716D-422C-9860-C9795344F245}" destId="{357CCD6C-ABCB-4A71-AC4E-5161EAD628D8}" srcOrd="1" destOrd="0" presId="urn:microsoft.com/office/officeart/2005/8/layout/orgChart1"/>
    <dgm:cxn modelId="{FE1D2275-EB4D-4259-90CB-D3450951FA81}" type="presParOf" srcId="{EEBF673C-716D-422C-9860-C9795344F245}" destId="{3FA48B40-75E4-4F2D-ADA4-AB76CA6A9498}" srcOrd="2" destOrd="0" presId="urn:microsoft.com/office/officeart/2005/8/layout/orgChart1"/>
    <dgm:cxn modelId="{CC008948-3F2F-4192-91A0-9694F64279A8}" type="presParOf" srcId="{82434CE2-C457-456D-8BF0-A6538B61DB0A}" destId="{013748A4-BC11-4DAD-BBCA-441F500584DB}" srcOrd="2" destOrd="0" presId="urn:microsoft.com/office/officeart/2005/8/layout/orgChart1"/>
    <dgm:cxn modelId="{A80C41C7-61FA-4BFB-B9D8-5386EE9E34E1}" type="presParOf" srcId="{5526A384-01BD-4B24-97BF-C14CF394C851}" destId="{6460E167-8F38-45EF-829F-6B50251B1A9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A441B-C57B-433D-9646-85532C1D524F}">
      <dsp:nvSpPr>
        <dsp:cNvPr id="0" name=""/>
        <dsp:cNvSpPr/>
      </dsp:nvSpPr>
      <dsp:spPr>
        <a:xfrm>
          <a:off x="7291980" y="1300810"/>
          <a:ext cx="161016" cy="493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785"/>
              </a:lnTo>
              <a:lnTo>
                <a:pt x="161016" y="493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1F122-87A6-4622-973E-EA069DCE0802}">
      <dsp:nvSpPr>
        <dsp:cNvPr id="0" name=""/>
        <dsp:cNvSpPr/>
      </dsp:nvSpPr>
      <dsp:spPr>
        <a:xfrm>
          <a:off x="5123619" y="538663"/>
          <a:ext cx="2597739" cy="225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711"/>
              </a:lnTo>
              <a:lnTo>
                <a:pt x="2597739" y="112711"/>
              </a:lnTo>
              <a:lnTo>
                <a:pt x="2597739" y="225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4D710-07D7-4CFE-8F67-4B5701B39664}">
      <dsp:nvSpPr>
        <dsp:cNvPr id="0" name=""/>
        <dsp:cNvSpPr/>
      </dsp:nvSpPr>
      <dsp:spPr>
        <a:xfrm>
          <a:off x="5993110" y="1300810"/>
          <a:ext cx="161016" cy="493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785"/>
              </a:lnTo>
              <a:lnTo>
                <a:pt x="161016" y="493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05A6E-F7A7-4D9D-B17A-8A41C04E9C72}">
      <dsp:nvSpPr>
        <dsp:cNvPr id="0" name=""/>
        <dsp:cNvSpPr/>
      </dsp:nvSpPr>
      <dsp:spPr>
        <a:xfrm>
          <a:off x="5123619" y="538663"/>
          <a:ext cx="1298869" cy="225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711"/>
              </a:lnTo>
              <a:lnTo>
                <a:pt x="1298869" y="112711"/>
              </a:lnTo>
              <a:lnTo>
                <a:pt x="1298869" y="225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A6B8D-9CA8-41C6-8DC9-10EDC6838FDE}">
      <dsp:nvSpPr>
        <dsp:cNvPr id="0" name=""/>
        <dsp:cNvSpPr/>
      </dsp:nvSpPr>
      <dsp:spPr>
        <a:xfrm>
          <a:off x="4694240" y="1300810"/>
          <a:ext cx="161016" cy="493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785"/>
              </a:lnTo>
              <a:lnTo>
                <a:pt x="161016" y="493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256A5-957A-4915-9AEB-08B17A674935}">
      <dsp:nvSpPr>
        <dsp:cNvPr id="0" name=""/>
        <dsp:cNvSpPr/>
      </dsp:nvSpPr>
      <dsp:spPr>
        <a:xfrm>
          <a:off x="5077899" y="538663"/>
          <a:ext cx="91440" cy="225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A8E18C-1235-49BB-BA76-1048CC1FD37A}">
      <dsp:nvSpPr>
        <dsp:cNvPr id="0" name=""/>
        <dsp:cNvSpPr/>
      </dsp:nvSpPr>
      <dsp:spPr>
        <a:xfrm>
          <a:off x="3395371" y="1300810"/>
          <a:ext cx="161016" cy="2780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0225"/>
              </a:lnTo>
              <a:lnTo>
                <a:pt x="161016" y="27802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A5C11-AA3F-4756-8E4A-9BB455948DBA}">
      <dsp:nvSpPr>
        <dsp:cNvPr id="0" name=""/>
        <dsp:cNvSpPr/>
      </dsp:nvSpPr>
      <dsp:spPr>
        <a:xfrm>
          <a:off x="3395371" y="1300810"/>
          <a:ext cx="161016" cy="2018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8078"/>
              </a:lnTo>
              <a:lnTo>
                <a:pt x="161016" y="2018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E7401-5D30-4BC3-93DB-E02199E6C250}">
      <dsp:nvSpPr>
        <dsp:cNvPr id="0" name=""/>
        <dsp:cNvSpPr/>
      </dsp:nvSpPr>
      <dsp:spPr>
        <a:xfrm>
          <a:off x="3395371" y="1300810"/>
          <a:ext cx="161016" cy="1255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5931"/>
              </a:lnTo>
              <a:lnTo>
                <a:pt x="161016" y="12559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DCAF8-7FF8-4055-9F0E-DC5C8A957125}">
      <dsp:nvSpPr>
        <dsp:cNvPr id="0" name=""/>
        <dsp:cNvSpPr/>
      </dsp:nvSpPr>
      <dsp:spPr>
        <a:xfrm>
          <a:off x="3395371" y="1300810"/>
          <a:ext cx="161016" cy="493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785"/>
              </a:lnTo>
              <a:lnTo>
                <a:pt x="161016" y="493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90F9D-7B2A-48AE-A03C-951DD9EFF07B}">
      <dsp:nvSpPr>
        <dsp:cNvPr id="0" name=""/>
        <dsp:cNvSpPr/>
      </dsp:nvSpPr>
      <dsp:spPr>
        <a:xfrm>
          <a:off x="3824749" y="538663"/>
          <a:ext cx="1298869" cy="225423"/>
        </a:xfrm>
        <a:custGeom>
          <a:avLst/>
          <a:gdLst/>
          <a:ahLst/>
          <a:cxnLst/>
          <a:rect l="0" t="0" r="0" b="0"/>
          <a:pathLst>
            <a:path>
              <a:moveTo>
                <a:pt x="1298869" y="0"/>
              </a:moveTo>
              <a:lnTo>
                <a:pt x="1298869" y="112711"/>
              </a:lnTo>
              <a:lnTo>
                <a:pt x="0" y="112711"/>
              </a:lnTo>
              <a:lnTo>
                <a:pt x="0" y="225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46DA2-2370-459F-BFC7-4BD37C1241BE}">
      <dsp:nvSpPr>
        <dsp:cNvPr id="0" name=""/>
        <dsp:cNvSpPr/>
      </dsp:nvSpPr>
      <dsp:spPr>
        <a:xfrm>
          <a:off x="2096501" y="1300810"/>
          <a:ext cx="161016" cy="493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785"/>
              </a:lnTo>
              <a:lnTo>
                <a:pt x="161016" y="493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B7DE0-80EB-4088-8538-59B4ADBE5420}">
      <dsp:nvSpPr>
        <dsp:cNvPr id="0" name=""/>
        <dsp:cNvSpPr/>
      </dsp:nvSpPr>
      <dsp:spPr>
        <a:xfrm>
          <a:off x="2525879" y="538663"/>
          <a:ext cx="2597739" cy="225423"/>
        </a:xfrm>
        <a:custGeom>
          <a:avLst/>
          <a:gdLst/>
          <a:ahLst/>
          <a:cxnLst/>
          <a:rect l="0" t="0" r="0" b="0"/>
          <a:pathLst>
            <a:path>
              <a:moveTo>
                <a:pt x="2597739" y="0"/>
              </a:moveTo>
              <a:lnTo>
                <a:pt x="2597739" y="112711"/>
              </a:lnTo>
              <a:lnTo>
                <a:pt x="0" y="112711"/>
              </a:lnTo>
              <a:lnTo>
                <a:pt x="0" y="225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8D9424-B9B2-41E6-B014-419D1F8653D6}">
      <dsp:nvSpPr>
        <dsp:cNvPr id="0" name=""/>
        <dsp:cNvSpPr/>
      </dsp:nvSpPr>
      <dsp:spPr>
        <a:xfrm>
          <a:off x="4586896" y="1940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Konzernleitung (2.500 MA)	</a:t>
          </a:r>
        </a:p>
      </dsp:txBody>
      <dsp:txXfrm>
        <a:off x="4586896" y="1940"/>
        <a:ext cx="1073446" cy="536723"/>
      </dsp:txXfrm>
    </dsp:sp>
    <dsp:sp modelId="{5AA5D51F-1F0D-46DF-A604-D77A641806FE}">
      <dsp:nvSpPr>
        <dsp:cNvPr id="0" name=""/>
        <dsp:cNvSpPr/>
      </dsp:nvSpPr>
      <dsp:spPr>
        <a:xfrm>
          <a:off x="1989156" y="764087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Standortleiter „Saarland“ (50MA)</a:t>
          </a:r>
        </a:p>
      </dsp:txBody>
      <dsp:txXfrm>
        <a:off x="1989156" y="764087"/>
        <a:ext cx="1073446" cy="536723"/>
      </dsp:txXfrm>
    </dsp:sp>
    <dsp:sp modelId="{37189036-D960-4DA3-808A-7EEFD0DDA2E2}">
      <dsp:nvSpPr>
        <dsp:cNvPr id="0" name=""/>
        <dsp:cNvSpPr/>
      </dsp:nvSpPr>
      <dsp:spPr>
        <a:xfrm>
          <a:off x="2257518" y="1526234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Vertrieb</a:t>
          </a:r>
        </a:p>
      </dsp:txBody>
      <dsp:txXfrm>
        <a:off x="2257518" y="1526234"/>
        <a:ext cx="1073446" cy="536723"/>
      </dsp:txXfrm>
    </dsp:sp>
    <dsp:sp modelId="{5CF8DFBC-9C4D-4AFA-BA15-3D75D13A32EE}">
      <dsp:nvSpPr>
        <dsp:cNvPr id="0" name=""/>
        <dsp:cNvSpPr/>
      </dsp:nvSpPr>
      <dsp:spPr>
        <a:xfrm>
          <a:off x="3288026" y="764087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Standortleiter „Lörrach“</a:t>
          </a:r>
        </a:p>
      </dsp:txBody>
      <dsp:txXfrm>
        <a:off x="3288026" y="764087"/>
        <a:ext cx="1073446" cy="536723"/>
      </dsp:txXfrm>
    </dsp:sp>
    <dsp:sp modelId="{84B32634-B0D7-45F7-97E8-538B9A30D4FF}">
      <dsp:nvSpPr>
        <dsp:cNvPr id="0" name=""/>
        <dsp:cNvSpPr/>
      </dsp:nvSpPr>
      <dsp:spPr>
        <a:xfrm>
          <a:off x="3556387" y="1526234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HR</a:t>
          </a:r>
        </a:p>
      </dsp:txBody>
      <dsp:txXfrm>
        <a:off x="3556387" y="1526234"/>
        <a:ext cx="1073446" cy="536723"/>
      </dsp:txXfrm>
    </dsp:sp>
    <dsp:sp modelId="{0198F015-A086-4E40-8C03-25C9F58385E5}">
      <dsp:nvSpPr>
        <dsp:cNvPr id="0" name=""/>
        <dsp:cNvSpPr/>
      </dsp:nvSpPr>
      <dsp:spPr>
        <a:xfrm>
          <a:off x="3556387" y="2288380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IT</a:t>
          </a:r>
        </a:p>
      </dsp:txBody>
      <dsp:txXfrm>
        <a:off x="3556387" y="2288380"/>
        <a:ext cx="1073446" cy="536723"/>
      </dsp:txXfrm>
    </dsp:sp>
    <dsp:sp modelId="{6C1BA343-50AB-49B8-9DD5-A2A1557333F5}">
      <dsp:nvSpPr>
        <dsp:cNvPr id="0" name=""/>
        <dsp:cNvSpPr/>
      </dsp:nvSpPr>
      <dsp:spPr>
        <a:xfrm>
          <a:off x="3556387" y="3050527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Marketing</a:t>
          </a:r>
        </a:p>
      </dsp:txBody>
      <dsp:txXfrm>
        <a:off x="3556387" y="3050527"/>
        <a:ext cx="1073446" cy="536723"/>
      </dsp:txXfrm>
    </dsp:sp>
    <dsp:sp modelId="{F54BE9DD-8309-480F-AFDB-96F442FE2604}">
      <dsp:nvSpPr>
        <dsp:cNvPr id="0" name=""/>
        <dsp:cNvSpPr/>
      </dsp:nvSpPr>
      <dsp:spPr>
        <a:xfrm>
          <a:off x="3556387" y="3812674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Produktion</a:t>
          </a:r>
        </a:p>
      </dsp:txBody>
      <dsp:txXfrm>
        <a:off x="3556387" y="3812674"/>
        <a:ext cx="1073446" cy="536723"/>
      </dsp:txXfrm>
    </dsp:sp>
    <dsp:sp modelId="{79228B55-2C28-45E3-90E3-255079F2D4CF}">
      <dsp:nvSpPr>
        <dsp:cNvPr id="0" name=""/>
        <dsp:cNvSpPr/>
      </dsp:nvSpPr>
      <dsp:spPr>
        <a:xfrm>
          <a:off x="4586896" y="764087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Standortleiter „München“</a:t>
          </a:r>
        </a:p>
      </dsp:txBody>
      <dsp:txXfrm>
        <a:off x="4586896" y="764087"/>
        <a:ext cx="1073446" cy="536723"/>
      </dsp:txXfrm>
    </dsp:sp>
    <dsp:sp modelId="{4B01C2A1-0EEF-4CEB-B16F-2B394E5FD0B9}">
      <dsp:nvSpPr>
        <dsp:cNvPr id="0" name=""/>
        <dsp:cNvSpPr/>
      </dsp:nvSpPr>
      <dsp:spPr>
        <a:xfrm>
          <a:off x="4855257" y="1526234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Entwicklung</a:t>
          </a:r>
        </a:p>
      </dsp:txBody>
      <dsp:txXfrm>
        <a:off x="4855257" y="1526234"/>
        <a:ext cx="1073446" cy="536723"/>
      </dsp:txXfrm>
    </dsp:sp>
    <dsp:sp modelId="{5537C1E7-E324-40B9-9FD9-3CDAE515BA2C}">
      <dsp:nvSpPr>
        <dsp:cNvPr id="0" name=""/>
        <dsp:cNvSpPr/>
      </dsp:nvSpPr>
      <dsp:spPr>
        <a:xfrm>
          <a:off x="5885765" y="764087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Standortleiter „Hamburg“</a:t>
          </a:r>
        </a:p>
      </dsp:txBody>
      <dsp:txXfrm>
        <a:off x="5885765" y="764087"/>
        <a:ext cx="1073446" cy="536723"/>
      </dsp:txXfrm>
    </dsp:sp>
    <dsp:sp modelId="{330999B9-0B68-460F-85D3-B9F7A543D18D}">
      <dsp:nvSpPr>
        <dsp:cNvPr id="0" name=""/>
        <dsp:cNvSpPr/>
      </dsp:nvSpPr>
      <dsp:spPr>
        <a:xfrm>
          <a:off x="6154127" y="1526234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Red</a:t>
          </a:r>
          <a:r>
            <a:rPr lang="de-DE" sz="1200" kern="1200" dirty="0"/>
            <a:t> Stag GmbH</a:t>
          </a:r>
          <a:br>
            <a:rPr lang="de-DE" sz="1200" kern="1200" dirty="0"/>
          </a:br>
          <a:r>
            <a:rPr lang="de-DE" sz="1200" kern="1200" dirty="0"/>
            <a:t>„IT Dienstleister“</a:t>
          </a:r>
        </a:p>
      </dsp:txBody>
      <dsp:txXfrm>
        <a:off x="6154127" y="1526234"/>
        <a:ext cx="1073446" cy="536723"/>
      </dsp:txXfrm>
    </dsp:sp>
    <dsp:sp modelId="{4DB7144A-9172-4C60-84E5-B14DE5ED42E1}">
      <dsp:nvSpPr>
        <dsp:cNvPr id="0" name=""/>
        <dsp:cNvSpPr/>
      </dsp:nvSpPr>
      <dsp:spPr>
        <a:xfrm>
          <a:off x="7184635" y="764087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Standortleiter „Berlin“</a:t>
          </a:r>
        </a:p>
      </dsp:txBody>
      <dsp:txXfrm>
        <a:off x="7184635" y="764087"/>
        <a:ext cx="1073446" cy="536723"/>
      </dsp:txXfrm>
    </dsp:sp>
    <dsp:sp modelId="{8C646701-CB29-46C5-B706-E9E49D8AEC2D}">
      <dsp:nvSpPr>
        <dsp:cNvPr id="0" name=""/>
        <dsp:cNvSpPr/>
      </dsp:nvSpPr>
      <dsp:spPr>
        <a:xfrm>
          <a:off x="7452997" y="1526234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Forschung</a:t>
          </a:r>
        </a:p>
      </dsp:txBody>
      <dsp:txXfrm>
        <a:off x="7452997" y="1526234"/>
        <a:ext cx="1073446" cy="536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E6D3-5B8B-485D-963F-4172C98A1497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C967-F6AB-4B2D-A223-E18894131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51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E6D3-5B8B-485D-963F-4172C98A1497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C967-F6AB-4B2D-A223-E18894131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87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E6D3-5B8B-485D-963F-4172C98A1497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C967-F6AB-4B2D-A223-E18894131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07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E6D3-5B8B-485D-963F-4172C98A1497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C967-F6AB-4B2D-A223-E18894131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4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E6D3-5B8B-485D-963F-4172C98A1497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C967-F6AB-4B2D-A223-E18894131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41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E6D3-5B8B-485D-963F-4172C98A1497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C967-F6AB-4B2D-A223-E18894131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48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E6D3-5B8B-485D-963F-4172C98A1497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C967-F6AB-4B2D-A223-E18894131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62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E6D3-5B8B-485D-963F-4172C98A1497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C967-F6AB-4B2D-A223-E18894131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58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E6D3-5B8B-485D-963F-4172C98A1497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C967-F6AB-4B2D-A223-E18894131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3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E6D3-5B8B-485D-963F-4172C98A1497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C967-F6AB-4B2D-A223-E18894131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77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E6D3-5B8B-485D-963F-4172C98A1497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C967-F6AB-4B2D-A223-E18894131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55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6D3-5B8B-485D-963F-4172C98A1497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C967-F6AB-4B2D-A223-E18894131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80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Unternehmensanalyse</a:t>
            </a:r>
            <a:br>
              <a:rPr lang="de-DE" dirty="0"/>
            </a:br>
            <a:r>
              <a:rPr lang="de-DE" dirty="0"/>
              <a:t>„Supernova AG“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Nico </a:t>
            </a:r>
            <a:r>
              <a:rPr lang="de-DE" dirty="0" err="1"/>
              <a:t>Wickersheim</a:t>
            </a:r>
            <a:r>
              <a:rPr lang="de-DE" dirty="0"/>
              <a:t>, Artur </a:t>
            </a:r>
            <a:r>
              <a:rPr lang="de-DE" dirty="0" err="1"/>
              <a:t>Stalbaum</a:t>
            </a:r>
            <a:r>
              <a:rPr lang="de-DE" dirty="0"/>
              <a:t>, Karsten </a:t>
            </a:r>
            <a:r>
              <a:rPr lang="de-DE" dirty="0" err="1"/>
              <a:t>Amrein</a:t>
            </a:r>
            <a:r>
              <a:rPr lang="de-DE" dirty="0"/>
              <a:t>,</a:t>
            </a:r>
          </a:p>
          <a:p>
            <a:r>
              <a:rPr lang="de-DE" dirty="0"/>
              <a:t>Timo Schmidt, Lukas Adler</a:t>
            </a:r>
          </a:p>
        </p:txBody>
      </p:sp>
    </p:spTree>
    <p:extLst>
      <p:ext uri="{BB962C8B-B14F-4D97-AF65-F5344CB8AC3E}">
        <p14:creationId xmlns:p14="http://schemas.microsoft.com/office/powerpoint/2010/main" val="144541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pic>
        <p:nvPicPr>
          <p:cNvPr id="1026" name="Picture 2" descr="http://mapsof.net/uploads/static-maps/germany_blank_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787" y="1027906"/>
            <a:ext cx="3908425" cy="528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4816293" y="5749217"/>
            <a:ext cx="313899" cy="286603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6662381" y="5270310"/>
            <a:ext cx="313899" cy="286603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7196918" y="2556680"/>
            <a:ext cx="313899" cy="286603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254388" y="2210167"/>
            <a:ext cx="313899" cy="286603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410501" y="4682686"/>
            <a:ext cx="313899" cy="286603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838200" y="3506063"/>
            <a:ext cx="10515600" cy="2670899"/>
          </a:xfrm>
        </p:spPr>
        <p:txBody>
          <a:bodyPr/>
          <a:lstStyle/>
          <a:p>
            <a:r>
              <a:rPr lang="de-DE" dirty="0"/>
              <a:t>5 Standorte</a:t>
            </a:r>
          </a:p>
          <a:p>
            <a:pPr lvl="1"/>
            <a:r>
              <a:rPr lang="de-DE" dirty="0"/>
              <a:t>Saarland</a:t>
            </a:r>
          </a:p>
          <a:p>
            <a:pPr lvl="1"/>
            <a:r>
              <a:rPr lang="de-DE" dirty="0"/>
              <a:t>Lörrach</a:t>
            </a:r>
          </a:p>
          <a:p>
            <a:pPr lvl="1"/>
            <a:r>
              <a:rPr lang="de-DE" dirty="0"/>
              <a:t>München</a:t>
            </a:r>
          </a:p>
          <a:p>
            <a:pPr lvl="1"/>
            <a:r>
              <a:rPr lang="de-DE" dirty="0"/>
              <a:t>Hamburg</a:t>
            </a:r>
          </a:p>
          <a:p>
            <a:pPr lvl="1"/>
            <a:r>
              <a:rPr lang="de-DE" dirty="0"/>
              <a:t>Berlin</a:t>
            </a:r>
          </a:p>
        </p:txBody>
      </p:sp>
    </p:spTree>
    <p:extLst>
      <p:ext uri="{BB962C8B-B14F-4D97-AF65-F5344CB8AC3E}">
        <p14:creationId xmlns:p14="http://schemas.microsoft.com/office/powerpoint/2010/main" val="186350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492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305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Saarland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Anzahl Beschäftigte: 50</a:t>
            </a:r>
          </a:p>
          <a:p>
            <a:r>
              <a:rPr lang="de-DE" dirty="0"/>
              <a:t>Hauptaufgabe:</a:t>
            </a:r>
          </a:p>
          <a:p>
            <a:pPr lvl="1"/>
            <a:r>
              <a:rPr lang="de-DE" dirty="0"/>
              <a:t>Vertrieb</a:t>
            </a:r>
          </a:p>
          <a:p>
            <a:r>
              <a:rPr lang="de-DE" dirty="0"/>
              <a:t>Struktur</a:t>
            </a:r>
          </a:p>
          <a:p>
            <a:pPr lvl="1"/>
            <a:r>
              <a:rPr lang="de-DE" dirty="0"/>
              <a:t>Standortleiter</a:t>
            </a:r>
          </a:p>
          <a:p>
            <a:pPr lvl="2"/>
            <a:r>
              <a:rPr lang="de-DE" dirty="0"/>
              <a:t>50 Angestellte inklusive Standortleiter</a:t>
            </a:r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709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Lörrach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Anzahl Beschäftigte: 2250</a:t>
            </a:r>
          </a:p>
          <a:p>
            <a:r>
              <a:rPr lang="de-DE" dirty="0"/>
              <a:t>Hauptaufgabe:</a:t>
            </a:r>
          </a:p>
          <a:p>
            <a:pPr lvl="1"/>
            <a:r>
              <a:rPr lang="de-DE" dirty="0"/>
              <a:t>Zentralbereiche: HR, IT, Marketing</a:t>
            </a:r>
          </a:p>
          <a:p>
            <a:pPr lvl="1"/>
            <a:r>
              <a:rPr lang="de-DE" dirty="0"/>
              <a:t>Produktion</a:t>
            </a:r>
          </a:p>
          <a:p>
            <a:r>
              <a:rPr lang="de-DE" dirty="0"/>
              <a:t>Struktur</a:t>
            </a:r>
          </a:p>
          <a:p>
            <a:pPr lvl="1"/>
            <a:r>
              <a:rPr lang="de-DE" dirty="0"/>
              <a:t>Standortleiter</a:t>
            </a:r>
          </a:p>
          <a:p>
            <a:pPr lvl="2"/>
            <a:r>
              <a:rPr lang="de-DE" dirty="0"/>
              <a:t>Jeder Bereich besitzt eigenen Leiter</a:t>
            </a:r>
          </a:p>
          <a:p>
            <a:pPr lvl="3"/>
            <a:r>
              <a:rPr lang="de-DE" dirty="0"/>
              <a:t>Jeder Bereich gliedert sich in bis zu 3 Teams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74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München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Anzahl Beschäftigte: 100</a:t>
            </a:r>
          </a:p>
          <a:p>
            <a:r>
              <a:rPr lang="de-DE" dirty="0"/>
              <a:t>Hauptaufgaben:</a:t>
            </a:r>
          </a:p>
          <a:p>
            <a:pPr lvl="1"/>
            <a:r>
              <a:rPr lang="de-DE" dirty="0"/>
              <a:t>Entwicklung</a:t>
            </a:r>
          </a:p>
          <a:p>
            <a:r>
              <a:rPr lang="de-DE" dirty="0"/>
              <a:t>Struktur</a:t>
            </a:r>
          </a:p>
          <a:p>
            <a:pPr lvl="1"/>
            <a:r>
              <a:rPr lang="de-DE" dirty="0"/>
              <a:t>Standortleiter</a:t>
            </a:r>
          </a:p>
          <a:p>
            <a:pPr lvl="2"/>
            <a:r>
              <a:rPr lang="de-DE" dirty="0"/>
              <a:t>2 Teamleiter</a:t>
            </a:r>
          </a:p>
          <a:p>
            <a:pPr lvl="3"/>
            <a:r>
              <a:rPr lang="de-DE" dirty="0"/>
              <a:t>Teams a 50 MA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15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Hamburg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Anzahl Beschäftigte: 5</a:t>
            </a:r>
          </a:p>
          <a:p>
            <a:r>
              <a:rPr lang="de-DE" dirty="0" err="1"/>
              <a:t>Red</a:t>
            </a:r>
            <a:r>
              <a:rPr lang="de-DE" dirty="0"/>
              <a:t> Stag </a:t>
            </a:r>
            <a:r>
              <a:rPr lang="de-DE" dirty="0" err="1"/>
              <a:t>Gmbh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IT Dienstleister | Tochterunternehmen</a:t>
            </a:r>
            <a:endParaRPr lang="de-DE" dirty="0"/>
          </a:p>
          <a:p>
            <a:r>
              <a:rPr lang="de-DE" dirty="0"/>
              <a:t>Hauptaufgaben:</a:t>
            </a:r>
          </a:p>
          <a:p>
            <a:pPr lvl="1"/>
            <a:r>
              <a:rPr lang="de-DE" dirty="0"/>
              <a:t>Entwicklung von Web Applikationen</a:t>
            </a:r>
          </a:p>
          <a:p>
            <a:r>
              <a:rPr lang="de-DE" dirty="0"/>
              <a:t>Struktur</a:t>
            </a:r>
          </a:p>
          <a:p>
            <a:pPr lvl="1"/>
            <a:r>
              <a:rPr lang="de-DE" dirty="0"/>
              <a:t>Standortleiter</a:t>
            </a:r>
          </a:p>
          <a:p>
            <a:pPr lvl="2"/>
            <a:r>
              <a:rPr lang="de-DE" dirty="0"/>
              <a:t>1 Bereich</a:t>
            </a:r>
          </a:p>
          <a:p>
            <a:pPr lvl="3"/>
            <a:r>
              <a:rPr lang="de-DE" dirty="0"/>
              <a:t>5 MA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665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Berlin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Anzahl Beschäftigte: 100</a:t>
            </a:r>
          </a:p>
          <a:p>
            <a:r>
              <a:rPr lang="de-DE" dirty="0"/>
              <a:t>Hauptaufgaben:</a:t>
            </a:r>
          </a:p>
          <a:p>
            <a:pPr lvl="1"/>
            <a:r>
              <a:rPr lang="de-DE" dirty="0"/>
              <a:t>Forschung</a:t>
            </a:r>
          </a:p>
          <a:p>
            <a:r>
              <a:rPr lang="de-DE" dirty="0"/>
              <a:t>Struktur</a:t>
            </a:r>
          </a:p>
          <a:p>
            <a:pPr lvl="1"/>
            <a:r>
              <a:rPr lang="de-DE" dirty="0"/>
              <a:t>Standortleiter</a:t>
            </a:r>
          </a:p>
          <a:p>
            <a:pPr lvl="2"/>
            <a:r>
              <a:rPr lang="de-DE" dirty="0"/>
              <a:t>2 Bereiche</a:t>
            </a:r>
          </a:p>
          <a:p>
            <a:pPr lvl="3"/>
            <a:r>
              <a:rPr lang="de-DE" dirty="0"/>
              <a:t>Grundlagen (50MA)</a:t>
            </a:r>
          </a:p>
          <a:p>
            <a:pPr lvl="3"/>
            <a:r>
              <a:rPr lang="de-DE" dirty="0"/>
              <a:t>Neue Technologien (50MA)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381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Breitbild</PresentationFormat>
  <Paragraphs>70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</vt:lpstr>
      <vt:lpstr>Unternehmensanalyse „Supernova AG“</vt:lpstr>
      <vt:lpstr>Analyse</vt:lpstr>
      <vt:lpstr>Struktur</vt:lpstr>
      <vt:lpstr>Saarland</vt:lpstr>
      <vt:lpstr>Lörrach</vt:lpstr>
      <vt:lpstr>München</vt:lpstr>
      <vt:lpstr>Hamburg</vt:lpstr>
      <vt:lpstr>Berlin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Unternehmensanalyse „Supernova AG“</dc:title>
  <dc:creator>Lukas Adler</dc:creator>
  <cp:lastModifiedBy>Lukas Adler</cp:lastModifiedBy>
  <cp:revision>6</cp:revision>
  <dcterms:created xsi:type="dcterms:W3CDTF">2016-07-21T08:18:51Z</dcterms:created>
  <dcterms:modified xsi:type="dcterms:W3CDTF">2016-07-28T11:02:05Z</dcterms:modified>
</cp:coreProperties>
</file>