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75" r:id="rId9"/>
    <p:sldId id="266" r:id="rId10"/>
    <p:sldId id="263" r:id="rId11"/>
    <p:sldId id="273" r:id="rId12"/>
    <p:sldId id="267" r:id="rId13"/>
    <p:sldId id="264" r:id="rId14"/>
    <p:sldId id="274" r:id="rId15"/>
    <p:sldId id="268" r:id="rId16"/>
    <p:sldId id="269" r:id="rId17"/>
    <p:sldId id="27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Kosten (soll)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9-44A1-AF35-0D96C96BA94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Kosten (ist)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99-44A1-AF35-0D96C96BA94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Nutzen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99-44A1-AF35-0D96C96BA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810144"/>
        <c:axId val="419810472"/>
      </c:barChart>
      <c:catAx>
        <c:axId val="419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472"/>
        <c:crosses val="autoZero"/>
        <c:auto val="1"/>
        <c:lblAlgn val="ctr"/>
        <c:lblOffset val="100"/>
        <c:noMultiLvlLbl val="0"/>
      </c:catAx>
      <c:valAx>
        <c:axId val="41981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Jahr 2012</c:v>
                </c:pt>
                <c:pt idx="1">
                  <c:v>Jahr 2013</c:v>
                </c:pt>
                <c:pt idx="2">
                  <c:v>Jahr 2014</c:v>
                </c:pt>
                <c:pt idx="3">
                  <c:v>Jahr 2015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82-49DD-932C-E59596D4646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Nutzen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Jahr 2012</c:v>
                </c:pt>
                <c:pt idx="1">
                  <c:v>Jahr 2013</c:v>
                </c:pt>
                <c:pt idx="2">
                  <c:v>Jahr 2014</c:v>
                </c:pt>
                <c:pt idx="3">
                  <c:v>Jahr 2015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80</c:v>
                </c:pt>
                <c:pt idx="2">
                  <c:v>180</c:v>
                </c:pt>
                <c:pt idx="3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82-49DD-932C-E59596D46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947024"/>
        <c:axId val="475947352"/>
      </c:lineChart>
      <c:catAx>
        <c:axId val="47594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947352"/>
        <c:crosses val="autoZero"/>
        <c:auto val="1"/>
        <c:lblAlgn val="ctr"/>
        <c:lblOffset val="100"/>
        <c:noMultiLvlLbl val="0"/>
      </c:catAx>
      <c:valAx>
        <c:axId val="47594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94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329-4ACA-86BA-A7455E5BE9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329-4ACA-86BA-A7455E5BE9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329-4ACA-86BA-A7455E5BE999}"/>
              </c:ext>
            </c:extLst>
          </c:dPt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In Projekt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7-4846-B455-17D7895E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D4-4A4B-B791-C80929F478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D4-4A4B-B791-C80929F478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D4-4A4B-B791-C80929F478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D4-4A4B-B791-C80929F478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D4-4A4B-B791-C80929F478A4}"/>
              </c:ext>
            </c:extLst>
          </c:dPt>
          <c:cat>
            <c:strRef>
              <c:f>Tabelle1!$A$2:$A$6</c:f>
              <c:strCache>
                <c:ptCount val="5"/>
                <c:pt idx="0">
                  <c:v>Eingang</c:v>
                </c:pt>
                <c:pt idx="1">
                  <c:v>Offen</c:v>
                </c:pt>
                <c:pt idx="2">
                  <c:v>Genehmigt</c:v>
                </c:pt>
                <c:pt idx="3">
                  <c:v>Abgelehnt</c:v>
                </c:pt>
                <c:pt idx="4">
                  <c:v>Abgeschlossen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9-42DB-8753-ACD2C3893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0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098" name="Picture 2" descr="http://mitarbeiterbindung24.de/wp-content/uploads/2012/10/business-e135361381427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2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4" name="Wolke 3"/>
          <p:cNvSpPr/>
          <p:nvPr/>
        </p:nvSpPr>
        <p:spPr>
          <a:xfrm>
            <a:off x="838200" y="1690688"/>
            <a:ext cx="3341914" cy="2195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 Mitarbeiter</a:t>
            </a:r>
          </a:p>
        </p:txBody>
      </p:sp>
      <p:sp>
        <p:nvSpPr>
          <p:cNvPr id="5" name="Wolke 4"/>
          <p:cNvSpPr/>
          <p:nvPr/>
        </p:nvSpPr>
        <p:spPr>
          <a:xfrm>
            <a:off x="1257300" y="4700589"/>
            <a:ext cx="2503714" cy="10223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 Projektleiter</a:t>
            </a:r>
          </a:p>
        </p:txBody>
      </p:sp>
      <p:pic>
        <p:nvPicPr>
          <p:cNvPr id="9218" name="Picture 2" descr="http://www.photoshop-cafe.de/bildupload/pics/sonst/1379924295_stape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03" y="1449387"/>
            <a:ext cx="3200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809717" y="520766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379495" y="2486526"/>
            <a:ext cx="3450508" cy="301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60395" y="4142435"/>
            <a:ext cx="3869608" cy="94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4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von Ressourcen</a:t>
            </a:r>
          </a:p>
          <a:p>
            <a:endParaRPr lang="de-DE" dirty="0"/>
          </a:p>
          <a:p>
            <a:pPr lvl="1"/>
            <a:r>
              <a:rPr lang="de-DE" dirty="0"/>
              <a:t>Ableitung:</a:t>
            </a:r>
          </a:p>
          <a:p>
            <a:pPr lvl="2"/>
            <a:r>
              <a:rPr lang="de-DE" dirty="0"/>
              <a:t>Verplante Mitarbeiter</a:t>
            </a:r>
          </a:p>
          <a:p>
            <a:pPr lvl="2"/>
            <a:r>
              <a:rPr lang="de-DE" dirty="0"/>
              <a:t>Verplante Projektleiter</a:t>
            </a:r>
          </a:p>
          <a:p>
            <a:pPr lvl="2"/>
            <a:r>
              <a:rPr lang="de-DE" dirty="0"/>
              <a:t>Offene / Freie Mitarbeiter oder Projektleiter</a:t>
            </a:r>
          </a:p>
        </p:txBody>
      </p:sp>
    </p:spTree>
    <p:extLst>
      <p:ext uri="{BB962C8B-B14F-4D97-AF65-F5344CB8AC3E}">
        <p14:creationId xmlns:p14="http://schemas.microsoft.com/office/powerpoint/2010/main" val="133870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170" name="Picture 2" descr="fx_projekte.jpg (661×28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Projekt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31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lvorlage  Blatt Pap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94" y="365125"/>
            <a:ext cx="8577012" cy="607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pic>
        <p:nvPicPr>
          <p:cNvPr id="11268" name="Picture 4" descr="Ampel, Beleuchtung, Hängeleuch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13567" y="3089672"/>
            <a:ext cx="352635" cy="7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347752" y="325764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Prioritäten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47752" y="4182909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Statusübersicht</a:t>
            </a:r>
          </a:p>
        </p:txBody>
      </p:sp>
      <p:pic>
        <p:nvPicPr>
          <p:cNvPr id="11270" name="Picture 6" descr="http://winfwiki.wi-fom.de/images/6/6d/Fortschrittsbalk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12" y="5103172"/>
            <a:ext cx="1796640" cy="5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347752" y="5055721"/>
            <a:ext cx="20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Fortschritts-</a:t>
            </a:r>
            <a:br>
              <a:rPr lang="de-DE" dirty="0"/>
            </a:br>
            <a:r>
              <a:rPr lang="de-DE" dirty="0" err="1"/>
              <a:t>ermittlung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21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Projektstatus</a:t>
            </a:r>
          </a:p>
          <a:p>
            <a:pPr lvl="1"/>
            <a:r>
              <a:rPr lang="de-DE" dirty="0"/>
              <a:t>Eingang, Offen, Genehmigt, Abgelehnt, Abgeschlossen</a:t>
            </a:r>
          </a:p>
          <a:p>
            <a:r>
              <a:rPr lang="de-DE" dirty="0"/>
              <a:t>Priorisierung</a:t>
            </a:r>
          </a:p>
          <a:p>
            <a:pPr lvl="1"/>
            <a:r>
              <a:rPr lang="de-DE" dirty="0"/>
              <a:t>Ampelsystem (hoch, mittel, niedrig)</a:t>
            </a:r>
          </a:p>
          <a:p>
            <a:r>
              <a:rPr lang="de-DE" dirty="0"/>
              <a:t>Fortschrittsermittlung</a:t>
            </a:r>
          </a:p>
          <a:p>
            <a:pPr lvl="1"/>
            <a:r>
              <a:rPr lang="de-DE" dirty="0"/>
              <a:t>Schätzklausur durch PL</a:t>
            </a:r>
          </a:p>
          <a:p>
            <a:pPr lvl="1"/>
            <a:r>
              <a:rPr lang="de-DE" dirty="0"/>
              <a:t>Händische Pflege</a:t>
            </a:r>
          </a:p>
        </p:txBody>
      </p:sp>
    </p:spTree>
    <p:extLst>
      <p:ext uri="{BB962C8B-B14F-4D97-AF65-F5344CB8AC3E}">
        <p14:creationId xmlns:p14="http://schemas.microsoft.com/office/powerpoint/2010/main" val="140466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bertrandt.com/fileadmin/data/images/04_IR/06_Kennzahlen/ir_kennzah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Allgemeine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Kennzahlen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3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Kennzahlen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Ressourcen bspw. Mitarbeiter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7515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6913070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49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Freie Mitarbeiter</a:t>
            </a:r>
          </a:p>
          <a:p>
            <a:r>
              <a:rPr lang="de-DE" dirty="0"/>
              <a:t>Freie Projektleiter</a:t>
            </a:r>
          </a:p>
          <a:p>
            <a:r>
              <a:rPr lang="de-DE" dirty="0"/>
              <a:t>Übersicht Entwicklungskurven</a:t>
            </a:r>
          </a:p>
          <a:p>
            <a:r>
              <a:rPr lang="de-DE" dirty="0"/>
              <a:t>Anzahl Projekte</a:t>
            </a:r>
          </a:p>
          <a:p>
            <a:r>
              <a:rPr lang="de-DE" dirty="0"/>
              <a:t>Anzahl Ausgaben / Einnahmen</a:t>
            </a:r>
          </a:p>
        </p:txBody>
      </p:sp>
    </p:spTree>
    <p:extLst>
      <p:ext uri="{BB962C8B-B14F-4D97-AF65-F5344CB8AC3E}">
        <p14:creationId xmlns:p14="http://schemas.microsoft.com/office/powerpoint/2010/main" val="270934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2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  <a:p>
            <a:r>
              <a:rPr lang="de-DE" dirty="0"/>
              <a:t>Kennzahlen</a:t>
            </a:r>
          </a:p>
          <a:p>
            <a:r>
              <a:rPr lang="de-DE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53686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056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1" y="3183571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96700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102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056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1" y="3183571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2" descr="http://ursula-hellmann.com/wp-content/uploads/2013/03/Fotolia_Taschenuhr_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Zeit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7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Start/ - Enddatum </a:t>
            </a:r>
            <a:r>
              <a:rPr lang="de-DE" dirty="0">
                <a:sym typeface="Wingdings" panose="05000000000000000000" pitchFamily="2" charset="2"/>
              </a:rPr>
              <a:t> SOLL Zeiten</a:t>
            </a:r>
          </a:p>
          <a:p>
            <a:r>
              <a:rPr lang="de-DE" dirty="0">
                <a:sym typeface="Wingdings" panose="05000000000000000000" pitchFamily="2" charset="2"/>
              </a:rPr>
              <a:t>Start/ - Enddatum  IST Zeiten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Ableitung: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Differenzen in Tagen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% Auswertungen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Allgemeine Fehlkalkulationen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0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4" descr="http://geld.bilderu.de/bilder/geld/viel-euro-x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808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Geld</a:t>
            </a:r>
          </a:p>
        </p:txBody>
      </p:sp>
    </p:spTree>
    <p:extLst>
      <p:ext uri="{BB962C8B-B14F-4D97-AF65-F5344CB8AC3E}">
        <p14:creationId xmlns:p14="http://schemas.microsoft.com/office/powerpoint/2010/main" val="42497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 / Nutzen Übersicht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3152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Amortisationszeiten</a:t>
            </a:r>
          </a:p>
        </p:txBody>
      </p:sp>
      <p:graphicFrame>
        <p:nvGraphicFramePr>
          <p:cNvPr id="15" name="Inhaltsplatzhalter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82292200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182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Projektkosten </a:t>
            </a:r>
            <a:r>
              <a:rPr lang="de-DE" dirty="0">
                <a:sym typeface="Wingdings" panose="05000000000000000000" pitchFamily="2" charset="2"/>
              </a:rPr>
              <a:t> SOLL</a:t>
            </a:r>
          </a:p>
          <a:p>
            <a:r>
              <a:rPr lang="de-DE" dirty="0">
                <a:sym typeface="Wingdings" panose="05000000000000000000" pitchFamily="2" charset="2"/>
              </a:rPr>
              <a:t>Projektkosten  IST</a:t>
            </a:r>
          </a:p>
          <a:p>
            <a:r>
              <a:rPr lang="de-DE" dirty="0">
                <a:sym typeface="Wingdings" panose="05000000000000000000" pitchFamily="2" charset="2"/>
              </a:rPr>
              <a:t>Projektnutzen (pro Jahr)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Ableitung: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Amortisationszeiten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ROI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Budgetabweichungen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% Abweichungen</a:t>
            </a:r>
          </a:p>
        </p:txBody>
      </p:sp>
    </p:spTree>
    <p:extLst>
      <p:ext uri="{BB962C8B-B14F-4D97-AF65-F5344CB8AC3E}">
        <p14:creationId xmlns:p14="http://schemas.microsoft.com/office/powerpoint/2010/main" val="158547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Design_PAMS</Template>
  <TotalTime>0</TotalTime>
  <Words>163</Words>
  <Application>Microsoft Office PowerPoint</Application>
  <PresentationFormat>Breitbild</PresentationFormat>
  <Paragraphs>86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Vorstellung</vt:lpstr>
      <vt:lpstr>Agenda</vt:lpstr>
      <vt:lpstr>Aktueller Stand</vt:lpstr>
      <vt:lpstr>Kennzahlen</vt:lpstr>
      <vt:lpstr>Zeit</vt:lpstr>
      <vt:lpstr>Zeit</vt:lpstr>
      <vt:lpstr>Geld</vt:lpstr>
      <vt:lpstr>Monetäre Kennzahlen</vt:lpstr>
      <vt:lpstr>Monetäre Kennzahlen</vt:lpstr>
      <vt:lpstr>Mitarbeiter</vt:lpstr>
      <vt:lpstr>Mitarbeiter</vt:lpstr>
      <vt:lpstr>Mitarbeiter</vt:lpstr>
      <vt:lpstr>PowerPoint-Präsentation</vt:lpstr>
      <vt:lpstr>Projekt</vt:lpstr>
      <vt:lpstr>Projekte</vt:lpstr>
      <vt:lpstr>PowerPoint-Präsentation</vt:lpstr>
      <vt:lpstr>Allgemeine Kennzahlen</vt:lpstr>
      <vt:lpstr>Allgemeine Kennzahlen</vt:lpstr>
      <vt:lpstr>Weiteres Vorgehen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11</cp:revision>
  <dcterms:created xsi:type="dcterms:W3CDTF">2016-07-26T12:18:38Z</dcterms:created>
  <dcterms:modified xsi:type="dcterms:W3CDTF">2016-07-28T10:58:54Z</dcterms:modified>
</cp:coreProperties>
</file>