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2" r:id="rId4"/>
    <p:sldId id="283" r:id="rId5"/>
    <p:sldId id="287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/>
      <dgm:spPr/>
      <dgm:t>
        <a:bodyPr/>
        <a:lstStyle/>
        <a:p>
          <a:r>
            <a:rPr lang="de-DE" b="1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/>
      <dgm:spPr/>
      <dgm:t>
        <a:bodyPr/>
        <a:lstStyle/>
        <a:p>
          <a:r>
            <a:rPr lang="de-DE" b="1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  <a:p>
            <a:r>
              <a:rPr lang="de-DE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49800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http://www.kehlkopfoperiert-bremen.de/attachments/Image/projekt2.jpg?template=generi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2632" y="803049"/>
            <a:ext cx="2470743" cy="247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mage.freepik.com/free-icon/data-management-interface-symbol-with-gears-and-binary-code-numbers_318-5233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8803" y="34613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de-DE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de-DE" sz="2000"/>
              <a:t>Stammdaten</a:t>
            </a:r>
          </a:p>
          <a:p>
            <a:pPr lvl="1"/>
            <a:r>
              <a:rPr lang="de-DE" sz="2000"/>
              <a:t>Team</a:t>
            </a:r>
          </a:p>
          <a:p>
            <a:pPr lvl="1"/>
            <a:r>
              <a:rPr lang="de-DE" sz="2000"/>
              <a:t>Abteilungen</a:t>
            </a:r>
          </a:p>
          <a:p>
            <a:pPr lvl="1"/>
            <a:r>
              <a:rPr lang="de-DE" sz="2000"/>
              <a:t>Firma</a:t>
            </a:r>
          </a:p>
          <a:p>
            <a:pPr lvl="1"/>
            <a:r>
              <a:rPr lang="de-DE" sz="2000"/>
              <a:t>Mitarbeiter</a:t>
            </a:r>
          </a:p>
          <a:p>
            <a:pPr marL="0" indent="0">
              <a:buNone/>
            </a:pPr>
            <a:endParaRPr lang="de-DE" sz="2000"/>
          </a:p>
          <a:p>
            <a:r>
              <a:rPr lang="de-DE" sz="2000"/>
              <a:t>Projekte anlegen</a:t>
            </a:r>
          </a:p>
        </p:txBody>
      </p:sp>
    </p:spTree>
    <p:extLst>
      <p:ext uri="{BB962C8B-B14F-4D97-AF65-F5344CB8AC3E}">
        <p14:creationId xmlns:p14="http://schemas.microsoft.com/office/powerpoint/2010/main" val="366371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Weiteres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4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894978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/>
          <p:cNvSpPr/>
          <p:nvPr/>
        </p:nvSpPr>
        <p:spPr>
          <a:xfrm>
            <a:off x="4647742" y="3502834"/>
            <a:ext cx="1780349" cy="157945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83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1" y="481264"/>
            <a:ext cx="2212848" cy="1857871"/>
          </a:xfrm>
          <a:prstGeom prst="rect">
            <a:avLst/>
          </a:prstGeom>
          <a:solidFill>
            <a:srgbClr val="FFF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398651" y="3497931"/>
            <a:ext cx="2212848" cy="2889154"/>
          </a:xfrm>
          <a:prstGeom prst="rect">
            <a:avLst/>
          </a:prstGeom>
          <a:solidFill>
            <a:srgbClr val="928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4846320" cy="0"/>
          </a:xfrm>
          <a:prstGeom prst="line">
            <a:avLst/>
          </a:prstGeom>
          <a:ln>
            <a:solidFill>
              <a:srgbClr val="928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https://www.bmel.de/SharedDocs/Bilder/Fachbereiche/Tier/DIMDI_Monitoring.jpg?__blob=poster&amp;v=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2" r="13898" b="-2"/>
          <a:stretch/>
        </p:blipFill>
        <p:spPr bwMode="auto">
          <a:xfrm>
            <a:off x="8776091" y="2503727"/>
            <a:ext cx="2931277" cy="38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mages.gofreedownload.net/closed-lock-clip-art-1513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4" b="4"/>
          <a:stretch/>
        </p:blipFill>
        <p:spPr bwMode="auto">
          <a:xfrm>
            <a:off x="6408277" y="481264"/>
            <a:ext cx="2213811" cy="285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1734" cy="1212315"/>
          </a:xfrm>
        </p:spPr>
        <p:txBody>
          <a:bodyPr anchor="b">
            <a:normAutofit/>
          </a:bodyPr>
          <a:lstStyle/>
          <a:p>
            <a:r>
              <a:rPr lang="de-DE" sz="4000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1734" cy="4351338"/>
          </a:xfrm>
        </p:spPr>
        <p:txBody>
          <a:bodyPr>
            <a:normAutofit/>
          </a:bodyPr>
          <a:lstStyle/>
          <a:p>
            <a:pPr>
              <a:buClr>
                <a:srgbClr val="928F48"/>
              </a:buClr>
            </a:pPr>
            <a:endParaRPr lang="de-DE" sz="2000" dirty="0"/>
          </a:p>
          <a:p>
            <a:pPr marL="0" indent="0">
              <a:buClr>
                <a:srgbClr val="928F48"/>
              </a:buClr>
              <a:buNone/>
            </a:pPr>
            <a:endParaRPr lang="de-DE" sz="2000" dirty="0"/>
          </a:p>
          <a:p>
            <a:pPr>
              <a:buClr>
                <a:srgbClr val="928F48"/>
              </a:buClr>
            </a:pPr>
            <a:r>
              <a:rPr lang="de-DE" sz="2000" dirty="0"/>
              <a:t>Kennzahlenlogik	</a:t>
            </a:r>
          </a:p>
          <a:p>
            <a:pPr marL="0" indent="0">
              <a:buClr>
                <a:srgbClr val="928F48"/>
              </a:buClr>
              <a:buNone/>
            </a:pPr>
            <a:endParaRPr lang="de-DE" sz="2000" dirty="0"/>
          </a:p>
          <a:p>
            <a:pPr>
              <a:buClr>
                <a:srgbClr val="928F48"/>
              </a:buClr>
            </a:pPr>
            <a:r>
              <a:rPr lang="de-DE" sz="2000" dirty="0"/>
              <a:t>Berechtigungsstruktur</a:t>
            </a:r>
          </a:p>
          <a:p>
            <a:pPr>
              <a:buClr>
                <a:srgbClr val="928F48"/>
              </a:buClr>
            </a:pPr>
            <a:endParaRPr lang="de-DE" sz="2000" dirty="0"/>
          </a:p>
          <a:p>
            <a:pPr>
              <a:buClr>
                <a:srgbClr val="928F48"/>
              </a:buClr>
            </a:pPr>
            <a:r>
              <a:rPr lang="de-DE" sz="2000" dirty="0"/>
              <a:t>Dashboard</a:t>
            </a:r>
          </a:p>
          <a:p>
            <a:pPr>
              <a:buClr>
                <a:srgbClr val="928F48"/>
              </a:buClr>
            </a:pPr>
            <a:endParaRPr lang="de-DE" sz="2000" dirty="0"/>
          </a:p>
          <a:p>
            <a:pPr>
              <a:buClr>
                <a:srgbClr val="928F48"/>
              </a:buClr>
            </a:pPr>
            <a:r>
              <a:rPr lang="de-DE" sz="2000" dirty="0"/>
              <a:t>Statische Inhalte</a:t>
            </a:r>
          </a:p>
          <a:p>
            <a:pPr>
              <a:buClr>
                <a:srgbClr val="928F48"/>
              </a:buClr>
            </a:pPr>
            <a:endParaRPr lang="de-DE" sz="2000" dirty="0"/>
          </a:p>
          <a:p>
            <a:pPr marL="0" indent="0">
              <a:buClr>
                <a:srgbClr val="928F48"/>
              </a:buClr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8494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Design</vt:lpstr>
      <vt:lpstr>Agenda</vt:lpstr>
      <vt:lpstr>PowerPoint-Präsentation</vt:lpstr>
      <vt:lpstr>Standpunkt</vt:lpstr>
      <vt:lpstr>Implementierung</vt:lpstr>
      <vt:lpstr>PowerPoint-Präsentation</vt:lpstr>
      <vt:lpstr>Weiteres</vt:lpstr>
      <vt:lpstr>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16</cp:revision>
  <dcterms:created xsi:type="dcterms:W3CDTF">2016-07-26T12:18:38Z</dcterms:created>
  <dcterms:modified xsi:type="dcterms:W3CDTF">2016-08-08T15:41:46Z</dcterms:modified>
</cp:coreProperties>
</file>