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3" r:id="rId17"/>
    <p:sldId id="300" r:id="rId18"/>
    <p:sldId id="30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</dgm:pt>
    <dgm:pt modelId="{F844D984-EFDC-4B39-9025-690279C86CA2}" type="pres">
      <dgm:prSet presAssocID="{0F09778F-BBEF-40B3-B985-E6DBF854759D}" presName="rootConnector1" presStyleLbl="node1" presStyleIdx="0" presStyleCnt="4"/>
      <dgm:spPr/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</dgm:pt>
    <dgm:pt modelId="{5754D3EB-A4B5-4F8E-ACEE-5BE5839A8702}" type="pres">
      <dgm:prSet presAssocID="{8FB384A4-B9BF-4EC5-9C1C-B6BFEC622841}" presName="rootConnector" presStyleLbl="node2" presStyleIdx="0" presStyleCnt="0"/>
      <dgm:spPr/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</dgm:pt>
    <dgm:pt modelId="{C018365D-E358-4743-AAF2-CB7AF1FB0701}" type="pres">
      <dgm:prSet presAssocID="{E66688AD-2279-489D-8DF6-D8D10FC6BEBE}" presName="rootConnector" presStyleLbl="node2" presStyleIdx="0" presStyleCnt="0"/>
      <dgm:spPr/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</dgm:pt>
    <dgm:pt modelId="{D42DBD0F-F1BF-4F55-9DA5-1A32E25F8999}" type="pres">
      <dgm:prSet presAssocID="{C5A982D7-B10A-48DB-A994-070FFA042A59}" presName="rootConnector" presStyleLbl="node2" presStyleIdx="0" presStyleCnt="0"/>
      <dgm:spPr/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</dgm:pt>
    <dgm:pt modelId="{AA417ABE-CB46-4973-8E11-1381D382E711}" type="pres">
      <dgm:prSet presAssocID="{625FC5B7-CB32-4AC2-B0C9-9F2291C899B4}" presName="rootConnector" presStyleLbl="node2" presStyleIdx="0" presStyleCnt="0"/>
      <dgm:spPr/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</dgm:pt>
    <dgm:pt modelId="{CDFC9BC9-18E0-46C4-855F-D6D43C6F42CE}" type="pres">
      <dgm:prSet presAssocID="{67B0C7C9-29A4-4A33-ABF6-27D6DD264A26}" presName="sibTrans" presStyleLbl="sibTrans2D1" presStyleIdx="0" presStyleCnt="4"/>
      <dgm:spPr/>
    </dgm:pt>
    <dgm:pt modelId="{A60DF141-9675-41CE-846F-FFF96525AF1A}" type="pres">
      <dgm:prSet presAssocID="{67B0C7C9-29A4-4A33-ABF6-27D6DD264A26}" presName="connectorText" presStyleLbl="sibTrans2D1" presStyleIdx="0" presStyleCnt="4"/>
      <dgm:spPr/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</dgm:pt>
    <dgm:pt modelId="{D089CC68-5571-41C6-AE4F-9EC473A665E3}" type="pres">
      <dgm:prSet presAssocID="{8E323399-BDA5-4F69-9DFD-E9325D43AD51}" presName="sibTrans" presStyleLbl="sibTrans2D1" presStyleIdx="1" presStyleCnt="4"/>
      <dgm:spPr/>
    </dgm:pt>
    <dgm:pt modelId="{BA176905-4783-402D-8D7A-5E1653F05E13}" type="pres">
      <dgm:prSet presAssocID="{8E323399-BDA5-4F69-9DFD-E9325D43AD51}" presName="connectorText" presStyleLbl="sibTrans2D1" presStyleIdx="1" presStyleCnt="4"/>
      <dgm:spPr/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</dgm:pt>
    <dgm:pt modelId="{ACE42F0E-8FA7-49AA-9A82-364EA1F509A1}" type="pres">
      <dgm:prSet presAssocID="{2BC67C2E-C495-4D91-925A-8D698E0396F2}" presName="sibTrans" presStyleLbl="sibTrans2D1" presStyleIdx="2" presStyleCnt="4"/>
      <dgm:spPr/>
    </dgm:pt>
    <dgm:pt modelId="{FDEE9D0D-E0FD-4F1A-B204-FAE08DC0C6DC}" type="pres">
      <dgm:prSet presAssocID="{2BC67C2E-C495-4D91-925A-8D698E0396F2}" presName="connectorText" presStyleLbl="sibTrans2D1" presStyleIdx="2" presStyleCnt="4"/>
      <dgm:spPr/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</dgm:pt>
    <dgm:pt modelId="{4B1E4722-2BAD-48CF-AB15-4DDDCDE143CE}" type="pres">
      <dgm:prSet presAssocID="{951E90CF-25EF-4FC8-A2C2-AA0DE1D80379}" presName="sibTrans" presStyleLbl="sibTrans2D1" presStyleIdx="3" presStyleCnt="4"/>
      <dgm:spPr/>
    </dgm:pt>
    <dgm:pt modelId="{0B814EE3-D208-48F4-8633-767EADAC3B97}" type="pres">
      <dgm:prSet presAssocID="{951E90CF-25EF-4FC8-A2C2-AA0DE1D80379}" presName="connectorText" presStyleLbl="sibTrans2D1" presStyleIdx="3" presStyleCnt="4"/>
      <dgm:spPr/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3EFA7-8BDB-4A5A-882A-EDBF94BF3494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6DB323A-73DC-4D24-A083-62E001995050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1598B80F-D235-4DD7-8B2C-88306356BAA1}" type="parTrans" cxnId="{8D1EF1AB-79A4-478B-B770-55D66312AEAE}">
      <dgm:prSet/>
      <dgm:spPr/>
      <dgm:t>
        <a:bodyPr/>
        <a:lstStyle/>
        <a:p>
          <a:endParaRPr lang="de-DE"/>
        </a:p>
      </dgm:t>
    </dgm:pt>
    <dgm:pt modelId="{194954D0-B6E5-4F2C-81EB-002B2BB93D55}" type="sibTrans" cxnId="{8D1EF1AB-79A4-478B-B770-55D66312AEAE}">
      <dgm:prSet/>
      <dgm:spPr/>
      <dgm:t>
        <a:bodyPr/>
        <a:lstStyle/>
        <a:p>
          <a:endParaRPr lang="de-DE"/>
        </a:p>
      </dgm:t>
    </dgm:pt>
    <dgm:pt modelId="{B7247DFC-D355-448B-9214-6AA0E881009C}">
      <dgm:prSet phldrT="[Text]"/>
      <dgm:spPr/>
      <dgm:t>
        <a:bodyPr/>
        <a:lstStyle/>
        <a:p>
          <a:r>
            <a:rPr lang="de-DE" dirty="0"/>
            <a:t>Chancen / Risikoportfolio</a:t>
          </a:r>
        </a:p>
      </dgm:t>
    </dgm:pt>
    <dgm:pt modelId="{F8A5DA11-9B74-489C-A302-07D714D9CD5B}" type="parTrans" cxnId="{3DCC5B69-02D3-424C-93D2-6136BAD4C4A2}">
      <dgm:prSet/>
      <dgm:spPr/>
      <dgm:t>
        <a:bodyPr/>
        <a:lstStyle/>
        <a:p>
          <a:endParaRPr lang="de-DE"/>
        </a:p>
      </dgm:t>
    </dgm:pt>
    <dgm:pt modelId="{52D7B1D1-5A0E-4AA5-9DD4-1AFC8D56C813}" type="sibTrans" cxnId="{3DCC5B69-02D3-424C-93D2-6136BAD4C4A2}">
      <dgm:prSet/>
      <dgm:spPr/>
      <dgm:t>
        <a:bodyPr/>
        <a:lstStyle/>
        <a:p>
          <a:endParaRPr lang="de-DE"/>
        </a:p>
      </dgm:t>
    </dgm:pt>
    <dgm:pt modelId="{7AAA3B19-FAC3-4C62-9309-B2DD2BE4A6BC}">
      <dgm:prSet phldrT="[Text]"/>
      <dgm:spPr/>
      <dgm:t>
        <a:bodyPr/>
        <a:lstStyle/>
        <a:p>
          <a:r>
            <a:rPr lang="de-DE" dirty="0"/>
            <a:t>Projektsteckbrief</a:t>
          </a:r>
        </a:p>
      </dgm:t>
    </dgm:pt>
    <dgm:pt modelId="{12C43100-EEF3-4FE1-AF2F-1BFF73DD3DB9}" type="parTrans" cxnId="{271925B9-B006-4FBB-AF8C-D8E63A32A165}">
      <dgm:prSet/>
      <dgm:spPr/>
      <dgm:t>
        <a:bodyPr/>
        <a:lstStyle/>
        <a:p>
          <a:endParaRPr lang="de-DE"/>
        </a:p>
      </dgm:t>
    </dgm:pt>
    <dgm:pt modelId="{F2515C0F-FC73-44BE-A318-8DC9050BDBC3}" type="sibTrans" cxnId="{271925B9-B006-4FBB-AF8C-D8E63A32A165}">
      <dgm:prSet/>
      <dgm:spPr/>
      <dgm:t>
        <a:bodyPr/>
        <a:lstStyle/>
        <a:p>
          <a:endParaRPr lang="de-DE"/>
        </a:p>
      </dgm:t>
    </dgm:pt>
    <dgm:pt modelId="{69A049EF-51F8-4472-AB1D-9DD24EA9510C}">
      <dgm:prSet phldrT="[Text]"/>
      <dgm:spPr/>
      <dgm:t>
        <a:bodyPr/>
        <a:lstStyle/>
        <a:p>
          <a:r>
            <a:rPr lang="de-DE" dirty="0"/>
            <a:t>Umfeldanalyse</a:t>
          </a:r>
        </a:p>
      </dgm:t>
    </dgm:pt>
    <dgm:pt modelId="{408FBC27-3C08-474B-96FC-24A7BAF44899}" type="parTrans" cxnId="{6B01D823-465C-4A8C-9BF1-B5C07707C5B9}">
      <dgm:prSet/>
      <dgm:spPr/>
      <dgm:t>
        <a:bodyPr/>
        <a:lstStyle/>
        <a:p>
          <a:endParaRPr lang="de-DE"/>
        </a:p>
      </dgm:t>
    </dgm:pt>
    <dgm:pt modelId="{FFBC999E-A277-4A3B-AD02-C85FC1C1DF44}" type="sibTrans" cxnId="{6B01D823-465C-4A8C-9BF1-B5C07707C5B9}">
      <dgm:prSet/>
      <dgm:spPr/>
      <dgm:t>
        <a:bodyPr/>
        <a:lstStyle/>
        <a:p>
          <a:endParaRPr lang="de-DE"/>
        </a:p>
      </dgm:t>
    </dgm:pt>
    <dgm:pt modelId="{3349D365-30DD-46AC-9A03-A8D9A349A53E}">
      <dgm:prSet phldrT="[Text]"/>
      <dgm:spPr/>
      <dgm:t>
        <a:bodyPr/>
        <a:lstStyle/>
        <a:p>
          <a:r>
            <a:rPr lang="de-DE" dirty="0"/>
            <a:t>Zusammenstellung des Projektteams</a:t>
          </a:r>
        </a:p>
      </dgm:t>
    </dgm:pt>
    <dgm:pt modelId="{3142E19D-54ED-4D5F-B1C8-751D212DB0FB}" type="parTrans" cxnId="{1298C251-7E4A-4B07-B619-5F579856FDB5}">
      <dgm:prSet/>
      <dgm:spPr/>
      <dgm:t>
        <a:bodyPr/>
        <a:lstStyle/>
        <a:p>
          <a:endParaRPr lang="de-DE"/>
        </a:p>
      </dgm:t>
    </dgm:pt>
    <dgm:pt modelId="{D9B85E9A-5C03-4B03-A981-2FB9DB12BCBE}" type="sibTrans" cxnId="{1298C251-7E4A-4B07-B619-5F579856FDB5}">
      <dgm:prSet/>
      <dgm:spPr/>
      <dgm:t>
        <a:bodyPr/>
        <a:lstStyle/>
        <a:p>
          <a:endParaRPr lang="de-DE"/>
        </a:p>
      </dgm:t>
    </dgm:pt>
    <dgm:pt modelId="{E0431947-E99A-4790-BD89-FBCD5D78E100}" type="pres">
      <dgm:prSet presAssocID="{85D3EFA7-8BDB-4A5A-882A-EDBF94BF349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5C2A99A-00D9-4873-BF91-57CC5CDD6420}" type="pres">
      <dgm:prSet presAssocID="{86DB323A-73DC-4D24-A083-62E001995050}" presName="centerShape" presStyleLbl="node0" presStyleIdx="0" presStyleCnt="1"/>
      <dgm:spPr/>
    </dgm:pt>
    <dgm:pt modelId="{D40C343F-E9CC-4AE5-8A3B-5C8E2B9D3B89}" type="pres">
      <dgm:prSet presAssocID="{F8A5DA11-9B74-489C-A302-07D714D9CD5B}" presName="parTrans" presStyleLbl="bgSibTrans2D1" presStyleIdx="0" presStyleCnt="4"/>
      <dgm:spPr/>
    </dgm:pt>
    <dgm:pt modelId="{3E011A6B-79B3-4D46-95F0-A0F03807531F}" type="pres">
      <dgm:prSet presAssocID="{B7247DFC-D355-448B-9214-6AA0E881009C}" presName="node" presStyleLbl="node1" presStyleIdx="0" presStyleCnt="4">
        <dgm:presLayoutVars>
          <dgm:bulletEnabled val="1"/>
        </dgm:presLayoutVars>
      </dgm:prSet>
      <dgm:spPr/>
    </dgm:pt>
    <dgm:pt modelId="{FB4358FC-C359-4CA7-8DC8-E68F921B6C35}" type="pres">
      <dgm:prSet presAssocID="{12C43100-EEF3-4FE1-AF2F-1BFF73DD3DB9}" presName="parTrans" presStyleLbl="bgSibTrans2D1" presStyleIdx="1" presStyleCnt="4"/>
      <dgm:spPr/>
    </dgm:pt>
    <dgm:pt modelId="{E44501EB-77DB-44A8-9500-C483F073DCB5}" type="pres">
      <dgm:prSet presAssocID="{7AAA3B19-FAC3-4C62-9309-B2DD2BE4A6BC}" presName="node" presStyleLbl="node1" presStyleIdx="1" presStyleCnt="4">
        <dgm:presLayoutVars>
          <dgm:bulletEnabled val="1"/>
        </dgm:presLayoutVars>
      </dgm:prSet>
      <dgm:spPr/>
    </dgm:pt>
    <dgm:pt modelId="{068D7405-A6C9-45DD-A710-1DEB6B3AB9DA}" type="pres">
      <dgm:prSet presAssocID="{408FBC27-3C08-474B-96FC-24A7BAF44899}" presName="parTrans" presStyleLbl="bgSibTrans2D1" presStyleIdx="2" presStyleCnt="4"/>
      <dgm:spPr/>
    </dgm:pt>
    <dgm:pt modelId="{BD417E97-5549-4F53-AAFC-AE0DAE8D6740}" type="pres">
      <dgm:prSet presAssocID="{69A049EF-51F8-4472-AB1D-9DD24EA9510C}" presName="node" presStyleLbl="node1" presStyleIdx="2" presStyleCnt="4">
        <dgm:presLayoutVars>
          <dgm:bulletEnabled val="1"/>
        </dgm:presLayoutVars>
      </dgm:prSet>
      <dgm:spPr/>
    </dgm:pt>
    <dgm:pt modelId="{C893210D-4879-4DD5-B088-5D8E5992D57B}" type="pres">
      <dgm:prSet presAssocID="{3142E19D-54ED-4D5F-B1C8-751D212DB0FB}" presName="parTrans" presStyleLbl="bgSibTrans2D1" presStyleIdx="3" presStyleCnt="4"/>
      <dgm:spPr/>
    </dgm:pt>
    <dgm:pt modelId="{D8484C4E-C79B-412F-9987-C2485DB65F27}" type="pres">
      <dgm:prSet presAssocID="{3349D365-30DD-46AC-9A03-A8D9A349A53E}" presName="node" presStyleLbl="node1" presStyleIdx="3" presStyleCnt="4">
        <dgm:presLayoutVars>
          <dgm:bulletEnabled val="1"/>
        </dgm:presLayoutVars>
      </dgm:prSet>
      <dgm:spPr/>
    </dgm:pt>
  </dgm:ptLst>
  <dgm:cxnLst>
    <dgm:cxn modelId="{6B01D823-465C-4A8C-9BF1-B5C07707C5B9}" srcId="{86DB323A-73DC-4D24-A083-62E001995050}" destId="{69A049EF-51F8-4472-AB1D-9DD24EA9510C}" srcOrd="2" destOrd="0" parTransId="{408FBC27-3C08-474B-96FC-24A7BAF44899}" sibTransId="{FFBC999E-A277-4A3B-AD02-C85FC1C1DF44}"/>
    <dgm:cxn modelId="{8EEFC20C-60BA-4D7F-9C94-258E82EA25BE}" type="presOf" srcId="{408FBC27-3C08-474B-96FC-24A7BAF44899}" destId="{068D7405-A6C9-45DD-A710-1DEB6B3AB9DA}" srcOrd="0" destOrd="0" presId="urn:microsoft.com/office/officeart/2005/8/layout/radial4"/>
    <dgm:cxn modelId="{44C56E3F-36B0-4030-AA3C-D88BC78AF595}" type="presOf" srcId="{86DB323A-73DC-4D24-A083-62E001995050}" destId="{35C2A99A-00D9-4873-BF91-57CC5CDD6420}" srcOrd="0" destOrd="0" presId="urn:microsoft.com/office/officeart/2005/8/layout/radial4"/>
    <dgm:cxn modelId="{271925B9-B006-4FBB-AF8C-D8E63A32A165}" srcId="{86DB323A-73DC-4D24-A083-62E001995050}" destId="{7AAA3B19-FAC3-4C62-9309-B2DD2BE4A6BC}" srcOrd="1" destOrd="0" parTransId="{12C43100-EEF3-4FE1-AF2F-1BFF73DD3DB9}" sibTransId="{F2515C0F-FC73-44BE-A318-8DC9050BDBC3}"/>
    <dgm:cxn modelId="{850F2AF4-9E0C-4B6D-BEC2-EBFCB38F10C1}" type="presOf" srcId="{3142E19D-54ED-4D5F-B1C8-751D212DB0FB}" destId="{C893210D-4879-4DD5-B088-5D8E5992D57B}" srcOrd="0" destOrd="0" presId="urn:microsoft.com/office/officeart/2005/8/layout/radial4"/>
    <dgm:cxn modelId="{4CE2F67E-3E30-4454-B48D-03235F5DAEF8}" type="presOf" srcId="{B7247DFC-D355-448B-9214-6AA0E881009C}" destId="{3E011A6B-79B3-4D46-95F0-A0F03807531F}" srcOrd="0" destOrd="0" presId="urn:microsoft.com/office/officeart/2005/8/layout/radial4"/>
    <dgm:cxn modelId="{AB5F8FDB-9F37-41C2-83A5-57BDA5977CF2}" type="presOf" srcId="{7AAA3B19-FAC3-4C62-9309-B2DD2BE4A6BC}" destId="{E44501EB-77DB-44A8-9500-C483F073DCB5}" srcOrd="0" destOrd="0" presId="urn:microsoft.com/office/officeart/2005/8/layout/radial4"/>
    <dgm:cxn modelId="{09FA4538-A37D-45CF-ABE7-F72A988FA6C8}" type="presOf" srcId="{69A049EF-51F8-4472-AB1D-9DD24EA9510C}" destId="{BD417E97-5549-4F53-AAFC-AE0DAE8D6740}" srcOrd="0" destOrd="0" presId="urn:microsoft.com/office/officeart/2005/8/layout/radial4"/>
    <dgm:cxn modelId="{8D1EF1AB-79A4-478B-B770-55D66312AEAE}" srcId="{85D3EFA7-8BDB-4A5A-882A-EDBF94BF3494}" destId="{86DB323A-73DC-4D24-A083-62E001995050}" srcOrd="0" destOrd="0" parTransId="{1598B80F-D235-4DD7-8B2C-88306356BAA1}" sibTransId="{194954D0-B6E5-4F2C-81EB-002B2BB93D55}"/>
    <dgm:cxn modelId="{CB570A2F-4AC4-4DFF-BD1F-18A57C9ADFCE}" type="presOf" srcId="{3349D365-30DD-46AC-9A03-A8D9A349A53E}" destId="{D8484C4E-C79B-412F-9987-C2485DB65F27}" srcOrd="0" destOrd="0" presId="urn:microsoft.com/office/officeart/2005/8/layout/radial4"/>
    <dgm:cxn modelId="{3DCC5B69-02D3-424C-93D2-6136BAD4C4A2}" srcId="{86DB323A-73DC-4D24-A083-62E001995050}" destId="{B7247DFC-D355-448B-9214-6AA0E881009C}" srcOrd="0" destOrd="0" parTransId="{F8A5DA11-9B74-489C-A302-07D714D9CD5B}" sibTransId="{52D7B1D1-5A0E-4AA5-9DD4-1AFC8D56C813}"/>
    <dgm:cxn modelId="{DBEB4342-59D7-4AFB-92E3-AE5121EE78D4}" type="presOf" srcId="{85D3EFA7-8BDB-4A5A-882A-EDBF94BF3494}" destId="{E0431947-E99A-4790-BD89-FBCD5D78E100}" srcOrd="0" destOrd="0" presId="urn:microsoft.com/office/officeart/2005/8/layout/radial4"/>
    <dgm:cxn modelId="{1298C251-7E4A-4B07-B619-5F579856FDB5}" srcId="{86DB323A-73DC-4D24-A083-62E001995050}" destId="{3349D365-30DD-46AC-9A03-A8D9A349A53E}" srcOrd="3" destOrd="0" parTransId="{3142E19D-54ED-4D5F-B1C8-751D212DB0FB}" sibTransId="{D9B85E9A-5C03-4B03-A981-2FB9DB12BCBE}"/>
    <dgm:cxn modelId="{F3A3C72E-D9AC-4A08-9938-81F7E4BC44ED}" type="presOf" srcId="{F8A5DA11-9B74-489C-A302-07D714D9CD5B}" destId="{D40C343F-E9CC-4AE5-8A3B-5C8E2B9D3B89}" srcOrd="0" destOrd="0" presId="urn:microsoft.com/office/officeart/2005/8/layout/radial4"/>
    <dgm:cxn modelId="{A9954CE5-562C-4280-9B91-0CEFCF670A2B}" type="presOf" srcId="{12C43100-EEF3-4FE1-AF2F-1BFF73DD3DB9}" destId="{FB4358FC-C359-4CA7-8DC8-E68F921B6C35}" srcOrd="0" destOrd="0" presId="urn:microsoft.com/office/officeart/2005/8/layout/radial4"/>
    <dgm:cxn modelId="{69E4204F-7204-47A3-8ACB-1BF93741FCE3}" type="presParOf" srcId="{E0431947-E99A-4790-BD89-FBCD5D78E100}" destId="{35C2A99A-00D9-4873-BF91-57CC5CDD6420}" srcOrd="0" destOrd="0" presId="urn:microsoft.com/office/officeart/2005/8/layout/radial4"/>
    <dgm:cxn modelId="{A92947EF-2D05-44EA-BFAD-67E7614504ED}" type="presParOf" srcId="{E0431947-E99A-4790-BD89-FBCD5D78E100}" destId="{D40C343F-E9CC-4AE5-8A3B-5C8E2B9D3B89}" srcOrd="1" destOrd="0" presId="urn:microsoft.com/office/officeart/2005/8/layout/radial4"/>
    <dgm:cxn modelId="{9795D822-FF72-455E-BEE9-E38DC6473993}" type="presParOf" srcId="{E0431947-E99A-4790-BD89-FBCD5D78E100}" destId="{3E011A6B-79B3-4D46-95F0-A0F03807531F}" srcOrd="2" destOrd="0" presId="urn:microsoft.com/office/officeart/2005/8/layout/radial4"/>
    <dgm:cxn modelId="{BF62B6E2-3459-4737-831C-44CD93C4FC4A}" type="presParOf" srcId="{E0431947-E99A-4790-BD89-FBCD5D78E100}" destId="{FB4358FC-C359-4CA7-8DC8-E68F921B6C35}" srcOrd="3" destOrd="0" presId="urn:microsoft.com/office/officeart/2005/8/layout/radial4"/>
    <dgm:cxn modelId="{2DE9305A-EC8E-4A24-8875-FEC4D1C1B306}" type="presParOf" srcId="{E0431947-E99A-4790-BD89-FBCD5D78E100}" destId="{E44501EB-77DB-44A8-9500-C483F073DCB5}" srcOrd="4" destOrd="0" presId="urn:microsoft.com/office/officeart/2005/8/layout/radial4"/>
    <dgm:cxn modelId="{37510474-1A41-415B-AAE1-0F84F4BFE655}" type="presParOf" srcId="{E0431947-E99A-4790-BD89-FBCD5D78E100}" destId="{068D7405-A6C9-45DD-A710-1DEB6B3AB9DA}" srcOrd="5" destOrd="0" presId="urn:microsoft.com/office/officeart/2005/8/layout/radial4"/>
    <dgm:cxn modelId="{BE5E0CD5-BCA5-475A-BAD5-965088C7FE59}" type="presParOf" srcId="{E0431947-E99A-4790-BD89-FBCD5D78E100}" destId="{BD417E97-5549-4F53-AAFC-AE0DAE8D6740}" srcOrd="6" destOrd="0" presId="urn:microsoft.com/office/officeart/2005/8/layout/radial4"/>
    <dgm:cxn modelId="{474F1910-0142-4FC3-BCCF-43525F04C682}" type="presParOf" srcId="{E0431947-E99A-4790-BD89-FBCD5D78E100}" destId="{C893210D-4879-4DD5-B088-5D8E5992D57B}" srcOrd="7" destOrd="0" presId="urn:microsoft.com/office/officeart/2005/8/layout/radial4"/>
    <dgm:cxn modelId="{C4CC8EF3-B98C-4299-B7FA-5A23C0E3406C}" type="presParOf" srcId="{E0431947-E99A-4790-BD89-FBCD5D78E100}" destId="{D8484C4E-C79B-412F-9987-C2485DB65F27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5DA9D-956B-4051-9D98-A96D4823FBA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BB6C27D-9D64-4FFF-9836-096D8CD69F09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1B7DA0E3-5143-45A8-9F95-4CC5A149CFB4}" type="parTrans" cxnId="{9D8B340A-DE17-4EFB-9C6D-AEF3B7EF8005}">
      <dgm:prSet/>
      <dgm:spPr/>
      <dgm:t>
        <a:bodyPr/>
        <a:lstStyle/>
        <a:p>
          <a:endParaRPr lang="de-DE"/>
        </a:p>
      </dgm:t>
    </dgm:pt>
    <dgm:pt modelId="{2F5045E9-E75F-42E6-A2FC-5F752BE2B1AD}" type="sibTrans" cxnId="{9D8B340A-DE17-4EFB-9C6D-AEF3B7EF8005}">
      <dgm:prSet/>
      <dgm:spPr/>
      <dgm:t>
        <a:bodyPr/>
        <a:lstStyle/>
        <a:p>
          <a:endParaRPr lang="de-DE"/>
        </a:p>
      </dgm:t>
    </dgm:pt>
    <dgm:pt modelId="{D98431F8-145D-411B-97B7-C58B114C273B}">
      <dgm:prSet phldrT="[Text]"/>
      <dgm:spPr/>
      <dgm:t>
        <a:bodyPr/>
        <a:lstStyle/>
        <a:p>
          <a:r>
            <a:rPr lang="de-DE" dirty="0"/>
            <a:t>Ziele</a:t>
          </a:r>
        </a:p>
        <a:p>
          <a:r>
            <a:rPr lang="de-DE" dirty="0"/>
            <a:t>(SMART)</a:t>
          </a:r>
        </a:p>
      </dgm:t>
    </dgm:pt>
    <dgm:pt modelId="{7D4D3F03-1F50-435B-B268-7188694FB2D2}" type="parTrans" cxnId="{8EEF13F1-142E-4DBC-AF68-66D51EE3BC70}">
      <dgm:prSet/>
      <dgm:spPr/>
      <dgm:t>
        <a:bodyPr/>
        <a:lstStyle/>
        <a:p>
          <a:endParaRPr lang="de-DE"/>
        </a:p>
      </dgm:t>
    </dgm:pt>
    <dgm:pt modelId="{9318EB6E-7506-4D4E-98F2-07E3F7830D81}" type="sibTrans" cxnId="{8EEF13F1-142E-4DBC-AF68-66D51EE3BC70}">
      <dgm:prSet/>
      <dgm:spPr/>
      <dgm:t>
        <a:bodyPr/>
        <a:lstStyle/>
        <a:p>
          <a:endParaRPr lang="de-DE"/>
        </a:p>
      </dgm:t>
    </dgm:pt>
    <dgm:pt modelId="{2870FDFC-9108-4E75-ABC9-66BC9917D334}">
      <dgm:prSet phldrT="[Text]"/>
      <dgm:spPr/>
      <dgm:t>
        <a:bodyPr/>
        <a:lstStyle/>
        <a:p>
          <a:r>
            <a:rPr lang="de-DE" dirty="0" err="1"/>
            <a:t>Stakeholderanalyse</a:t>
          </a:r>
          <a:endParaRPr lang="de-DE" dirty="0"/>
        </a:p>
      </dgm:t>
    </dgm:pt>
    <dgm:pt modelId="{6A812863-3600-4A4C-98FB-3AA0BBC6063B}" type="parTrans" cxnId="{2AE17C07-46FC-4B77-B010-981CB0399BA1}">
      <dgm:prSet/>
      <dgm:spPr/>
      <dgm:t>
        <a:bodyPr/>
        <a:lstStyle/>
        <a:p>
          <a:endParaRPr lang="de-DE"/>
        </a:p>
      </dgm:t>
    </dgm:pt>
    <dgm:pt modelId="{1EED0C6C-8D73-4F0B-8FD9-4DBBF129075C}" type="sibTrans" cxnId="{2AE17C07-46FC-4B77-B010-981CB0399BA1}">
      <dgm:prSet/>
      <dgm:spPr/>
      <dgm:t>
        <a:bodyPr/>
        <a:lstStyle/>
        <a:p>
          <a:endParaRPr lang="de-DE"/>
        </a:p>
      </dgm:t>
    </dgm:pt>
    <dgm:pt modelId="{E3E65B24-862E-45E8-8D9F-5ECEA26D10E5}">
      <dgm:prSet phldrT="[Text]"/>
      <dgm:spPr/>
      <dgm:t>
        <a:bodyPr/>
        <a:lstStyle/>
        <a:p>
          <a:r>
            <a:rPr lang="de-DE" dirty="0"/>
            <a:t>Risikoanalyse</a:t>
          </a:r>
        </a:p>
      </dgm:t>
    </dgm:pt>
    <dgm:pt modelId="{68A1E429-C542-4B03-B8E8-430C11C2204F}" type="parTrans" cxnId="{8263F422-EBB6-4B39-80DB-723EBA4AAD32}">
      <dgm:prSet/>
      <dgm:spPr/>
      <dgm:t>
        <a:bodyPr/>
        <a:lstStyle/>
        <a:p>
          <a:endParaRPr lang="de-DE"/>
        </a:p>
      </dgm:t>
    </dgm:pt>
    <dgm:pt modelId="{F4081BFD-D6EF-4E00-8C4C-C38AB2DCFB42}" type="sibTrans" cxnId="{8263F422-EBB6-4B39-80DB-723EBA4AAD32}">
      <dgm:prSet/>
      <dgm:spPr/>
      <dgm:t>
        <a:bodyPr/>
        <a:lstStyle/>
        <a:p>
          <a:endParaRPr lang="de-DE"/>
        </a:p>
      </dgm:t>
    </dgm:pt>
    <dgm:pt modelId="{817715F9-38B5-40C6-BCAE-C70947E17366}">
      <dgm:prSet phldrT="[Text]"/>
      <dgm:spPr/>
      <dgm:t>
        <a:bodyPr/>
        <a:lstStyle/>
        <a:p>
          <a:r>
            <a:rPr lang="de-DE" dirty="0"/>
            <a:t>Kommunikationskonzept</a:t>
          </a:r>
        </a:p>
      </dgm:t>
    </dgm:pt>
    <dgm:pt modelId="{643BAEC5-F7FC-4982-9407-1D7297DF5B88}" type="parTrans" cxnId="{A001E04C-A665-479A-B245-D47936816015}">
      <dgm:prSet/>
      <dgm:spPr/>
    </dgm:pt>
    <dgm:pt modelId="{32AD5A36-B82F-404B-BAA1-714B00A4D55F}" type="sibTrans" cxnId="{A001E04C-A665-479A-B245-D47936816015}">
      <dgm:prSet/>
      <dgm:spPr/>
    </dgm:pt>
    <dgm:pt modelId="{140F605A-B3EE-40AA-9BA0-F78384070D77}">
      <dgm:prSet phldrT="[Text]"/>
      <dgm:spPr/>
      <dgm:t>
        <a:bodyPr/>
        <a:lstStyle/>
        <a:p>
          <a:r>
            <a:rPr lang="de-DE" dirty="0"/>
            <a:t>Projektauftrag</a:t>
          </a:r>
        </a:p>
      </dgm:t>
    </dgm:pt>
    <dgm:pt modelId="{7D7A7806-31E2-402B-9E67-0D7336DDA317}" type="parTrans" cxnId="{962B480B-7BAE-464B-B7DA-B021B9F66935}">
      <dgm:prSet/>
      <dgm:spPr/>
    </dgm:pt>
    <dgm:pt modelId="{F2435A7A-42AA-4012-80D3-9FD3095547E6}" type="sibTrans" cxnId="{962B480B-7BAE-464B-B7DA-B021B9F66935}">
      <dgm:prSet/>
      <dgm:spPr/>
    </dgm:pt>
    <dgm:pt modelId="{EADE6E56-A019-4A25-8A0D-21A1E3889A40}">
      <dgm:prSet phldrT="[Text]"/>
      <dgm:spPr/>
      <dgm:t>
        <a:bodyPr/>
        <a:lstStyle/>
        <a:p>
          <a:r>
            <a:rPr lang="de-DE" dirty="0"/>
            <a:t>Erstellung des Phasenplans</a:t>
          </a:r>
        </a:p>
      </dgm:t>
    </dgm:pt>
    <dgm:pt modelId="{9A63B6ED-A5B9-4CAE-8060-FBB964693B54}" type="parTrans" cxnId="{BD993B81-1D95-4E91-8B5E-772D2D5F68DB}">
      <dgm:prSet/>
      <dgm:spPr/>
    </dgm:pt>
    <dgm:pt modelId="{D026890A-AC44-4D89-A54B-42146397CA84}" type="sibTrans" cxnId="{BD993B81-1D95-4E91-8B5E-772D2D5F68DB}">
      <dgm:prSet/>
      <dgm:spPr/>
    </dgm:pt>
    <dgm:pt modelId="{53F32F93-D485-4A97-BB68-5EAE4B20CB40}" type="pres">
      <dgm:prSet presAssocID="{7D65DA9D-956B-4051-9D98-A96D4823FBA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84A5B7-63C2-4557-8E63-B6A5EDCC8CAF}" type="pres">
      <dgm:prSet presAssocID="{0BB6C27D-9D64-4FFF-9836-096D8CD69F09}" presName="centerShape" presStyleLbl="node0" presStyleIdx="0" presStyleCnt="1"/>
      <dgm:spPr/>
    </dgm:pt>
    <dgm:pt modelId="{282AE00F-4040-46F4-8BB3-CB1B64E04DB0}" type="pres">
      <dgm:prSet presAssocID="{7D4D3F03-1F50-435B-B268-7188694FB2D2}" presName="parTrans" presStyleLbl="bgSibTrans2D1" presStyleIdx="0" presStyleCnt="6"/>
      <dgm:spPr/>
    </dgm:pt>
    <dgm:pt modelId="{C3182516-56F2-440F-B166-3583C6D09D31}" type="pres">
      <dgm:prSet presAssocID="{D98431F8-145D-411B-97B7-C58B114C273B}" presName="node" presStyleLbl="node1" presStyleIdx="0" presStyleCnt="6">
        <dgm:presLayoutVars>
          <dgm:bulletEnabled val="1"/>
        </dgm:presLayoutVars>
      </dgm:prSet>
      <dgm:spPr/>
    </dgm:pt>
    <dgm:pt modelId="{7B3A17F7-D5AD-494C-93A1-48B5EA493EAD}" type="pres">
      <dgm:prSet presAssocID="{9A63B6ED-A5B9-4CAE-8060-FBB964693B54}" presName="parTrans" presStyleLbl="bgSibTrans2D1" presStyleIdx="1" presStyleCnt="6"/>
      <dgm:spPr/>
    </dgm:pt>
    <dgm:pt modelId="{1F841B44-7E14-4670-9835-43CFA4E86400}" type="pres">
      <dgm:prSet presAssocID="{EADE6E56-A019-4A25-8A0D-21A1E3889A40}" presName="node" presStyleLbl="node1" presStyleIdx="1" presStyleCnt="6">
        <dgm:presLayoutVars>
          <dgm:bulletEnabled val="1"/>
        </dgm:presLayoutVars>
      </dgm:prSet>
      <dgm:spPr/>
    </dgm:pt>
    <dgm:pt modelId="{278A8865-DEE9-4869-B899-9C09597E5FAB}" type="pres">
      <dgm:prSet presAssocID="{6A812863-3600-4A4C-98FB-3AA0BBC6063B}" presName="parTrans" presStyleLbl="bgSibTrans2D1" presStyleIdx="2" presStyleCnt="6"/>
      <dgm:spPr/>
    </dgm:pt>
    <dgm:pt modelId="{0E1D211E-4A4E-49D3-9A54-C1B6F40DCA68}" type="pres">
      <dgm:prSet presAssocID="{2870FDFC-9108-4E75-ABC9-66BC9917D334}" presName="node" presStyleLbl="node1" presStyleIdx="2" presStyleCnt="6">
        <dgm:presLayoutVars>
          <dgm:bulletEnabled val="1"/>
        </dgm:presLayoutVars>
      </dgm:prSet>
      <dgm:spPr/>
    </dgm:pt>
    <dgm:pt modelId="{6F96D524-13AB-4EBA-BC23-B7CB2D5DC5C9}" type="pres">
      <dgm:prSet presAssocID="{68A1E429-C542-4B03-B8E8-430C11C2204F}" presName="parTrans" presStyleLbl="bgSibTrans2D1" presStyleIdx="3" presStyleCnt="6"/>
      <dgm:spPr/>
    </dgm:pt>
    <dgm:pt modelId="{C490B8C4-50D2-48E6-B0D1-CA9A70DDDFC0}" type="pres">
      <dgm:prSet presAssocID="{E3E65B24-862E-45E8-8D9F-5ECEA26D10E5}" presName="node" presStyleLbl="node1" presStyleIdx="3" presStyleCnt="6">
        <dgm:presLayoutVars>
          <dgm:bulletEnabled val="1"/>
        </dgm:presLayoutVars>
      </dgm:prSet>
      <dgm:spPr/>
    </dgm:pt>
    <dgm:pt modelId="{820C0B7B-2FCE-48AC-872D-0263D6DFE988}" type="pres">
      <dgm:prSet presAssocID="{643BAEC5-F7FC-4982-9407-1D7297DF5B88}" presName="parTrans" presStyleLbl="bgSibTrans2D1" presStyleIdx="4" presStyleCnt="6"/>
      <dgm:spPr/>
    </dgm:pt>
    <dgm:pt modelId="{41F9FA2E-599E-47AE-BD9F-B52FFE9B939E}" type="pres">
      <dgm:prSet presAssocID="{817715F9-38B5-40C6-BCAE-C70947E17366}" presName="node" presStyleLbl="node1" presStyleIdx="4" presStyleCnt="6">
        <dgm:presLayoutVars>
          <dgm:bulletEnabled val="1"/>
        </dgm:presLayoutVars>
      </dgm:prSet>
      <dgm:spPr/>
    </dgm:pt>
    <dgm:pt modelId="{9C66E5C0-B7AC-4F67-9EB9-CBBD96993DA7}" type="pres">
      <dgm:prSet presAssocID="{7D7A7806-31E2-402B-9E67-0D7336DDA317}" presName="parTrans" presStyleLbl="bgSibTrans2D1" presStyleIdx="5" presStyleCnt="6"/>
      <dgm:spPr/>
    </dgm:pt>
    <dgm:pt modelId="{B3CE29ED-D69D-44AD-9614-7EE3561E11D2}" type="pres">
      <dgm:prSet presAssocID="{140F605A-B3EE-40AA-9BA0-F78384070D77}" presName="node" presStyleLbl="node1" presStyleIdx="5" presStyleCnt="6">
        <dgm:presLayoutVars>
          <dgm:bulletEnabled val="1"/>
        </dgm:presLayoutVars>
      </dgm:prSet>
      <dgm:spPr/>
    </dgm:pt>
  </dgm:ptLst>
  <dgm:cxnLst>
    <dgm:cxn modelId="{962B480B-7BAE-464B-B7DA-B021B9F66935}" srcId="{0BB6C27D-9D64-4FFF-9836-096D8CD69F09}" destId="{140F605A-B3EE-40AA-9BA0-F78384070D77}" srcOrd="5" destOrd="0" parTransId="{7D7A7806-31E2-402B-9E67-0D7336DDA317}" sibTransId="{F2435A7A-42AA-4012-80D3-9FD3095547E6}"/>
    <dgm:cxn modelId="{F3A49AB7-79A3-48CB-BA90-88155E2D0D70}" type="presOf" srcId="{6A812863-3600-4A4C-98FB-3AA0BBC6063B}" destId="{278A8865-DEE9-4869-B899-9C09597E5FAB}" srcOrd="0" destOrd="0" presId="urn:microsoft.com/office/officeart/2005/8/layout/radial4"/>
    <dgm:cxn modelId="{C151409E-98B5-4BB7-A3C0-7B2CD7004D65}" type="presOf" srcId="{7D65DA9D-956B-4051-9D98-A96D4823FBAC}" destId="{53F32F93-D485-4A97-BB68-5EAE4B20CB40}" srcOrd="0" destOrd="0" presId="urn:microsoft.com/office/officeart/2005/8/layout/radial4"/>
    <dgm:cxn modelId="{BD993B81-1D95-4E91-8B5E-772D2D5F68DB}" srcId="{0BB6C27D-9D64-4FFF-9836-096D8CD69F09}" destId="{EADE6E56-A019-4A25-8A0D-21A1E3889A40}" srcOrd="1" destOrd="0" parTransId="{9A63B6ED-A5B9-4CAE-8060-FBB964693B54}" sibTransId="{D026890A-AC44-4D89-A54B-42146397CA84}"/>
    <dgm:cxn modelId="{CD1D1145-7180-4E93-845B-7DA6E5A66C91}" type="presOf" srcId="{140F605A-B3EE-40AA-9BA0-F78384070D77}" destId="{B3CE29ED-D69D-44AD-9614-7EE3561E11D2}" srcOrd="0" destOrd="0" presId="urn:microsoft.com/office/officeart/2005/8/layout/radial4"/>
    <dgm:cxn modelId="{8263F422-EBB6-4B39-80DB-723EBA4AAD32}" srcId="{0BB6C27D-9D64-4FFF-9836-096D8CD69F09}" destId="{E3E65B24-862E-45E8-8D9F-5ECEA26D10E5}" srcOrd="3" destOrd="0" parTransId="{68A1E429-C542-4B03-B8E8-430C11C2204F}" sibTransId="{F4081BFD-D6EF-4E00-8C4C-C38AB2DCFB42}"/>
    <dgm:cxn modelId="{D753CB8A-F947-4B85-A72B-E5112B267428}" type="presOf" srcId="{E3E65B24-862E-45E8-8D9F-5ECEA26D10E5}" destId="{C490B8C4-50D2-48E6-B0D1-CA9A70DDDFC0}" srcOrd="0" destOrd="0" presId="urn:microsoft.com/office/officeart/2005/8/layout/radial4"/>
    <dgm:cxn modelId="{862CB6F9-9507-4CEA-ABEF-D8E85FF56967}" type="presOf" srcId="{7D7A7806-31E2-402B-9E67-0D7336DDA317}" destId="{9C66E5C0-B7AC-4F67-9EB9-CBBD96993DA7}" srcOrd="0" destOrd="0" presId="urn:microsoft.com/office/officeart/2005/8/layout/radial4"/>
    <dgm:cxn modelId="{2AE17C07-46FC-4B77-B010-981CB0399BA1}" srcId="{0BB6C27D-9D64-4FFF-9836-096D8CD69F09}" destId="{2870FDFC-9108-4E75-ABC9-66BC9917D334}" srcOrd="2" destOrd="0" parTransId="{6A812863-3600-4A4C-98FB-3AA0BBC6063B}" sibTransId="{1EED0C6C-8D73-4F0B-8FD9-4DBBF129075C}"/>
    <dgm:cxn modelId="{8EEF13F1-142E-4DBC-AF68-66D51EE3BC70}" srcId="{0BB6C27D-9D64-4FFF-9836-096D8CD69F09}" destId="{D98431F8-145D-411B-97B7-C58B114C273B}" srcOrd="0" destOrd="0" parTransId="{7D4D3F03-1F50-435B-B268-7188694FB2D2}" sibTransId="{9318EB6E-7506-4D4E-98F2-07E3F7830D81}"/>
    <dgm:cxn modelId="{9D8B340A-DE17-4EFB-9C6D-AEF3B7EF8005}" srcId="{7D65DA9D-956B-4051-9D98-A96D4823FBAC}" destId="{0BB6C27D-9D64-4FFF-9836-096D8CD69F09}" srcOrd="0" destOrd="0" parTransId="{1B7DA0E3-5143-45A8-9F95-4CC5A149CFB4}" sibTransId="{2F5045E9-E75F-42E6-A2FC-5F752BE2B1AD}"/>
    <dgm:cxn modelId="{42AAA198-B010-4B61-B324-49EAC20A58BE}" type="presOf" srcId="{7D4D3F03-1F50-435B-B268-7188694FB2D2}" destId="{282AE00F-4040-46F4-8BB3-CB1B64E04DB0}" srcOrd="0" destOrd="0" presId="urn:microsoft.com/office/officeart/2005/8/layout/radial4"/>
    <dgm:cxn modelId="{890E4908-62E5-426C-994B-B248D6F172E9}" type="presOf" srcId="{D98431F8-145D-411B-97B7-C58B114C273B}" destId="{C3182516-56F2-440F-B166-3583C6D09D31}" srcOrd="0" destOrd="0" presId="urn:microsoft.com/office/officeart/2005/8/layout/radial4"/>
    <dgm:cxn modelId="{C6F47635-9D25-4A74-BEB2-C7857AA9F9E1}" type="presOf" srcId="{817715F9-38B5-40C6-BCAE-C70947E17366}" destId="{41F9FA2E-599E-47AE-BD9F-B52FFE9B939E}" srcOrd="0" destOrd="0" presId="urn:microsoft.com/office/officeart/2005/8/layout/radial4"/>
    <dgm:cxn modelId="{A001E04C-A665-479A-B245-D47936816015}" srcId="{0BB6C27D-9D64-4FFF-9836-096D8CD69F09}" destId="{817715F9-38B5-40C6-BCAE-C70947E17366}" srcOrd="4" destOrd="0" parTransId="{643BAEC5-F7FC-4982-9407-1D7297DF5B88}" sibTransId="{32AD5A36-B82F-404B-BAA1-714B00A4D55F}"/>
    <dgm:cxn modelId="{63FABEF5-9A35-4932-BE30-A364F859DC00}" type="presOf" srcId="{2870FDFC-9108-4E75-ABC9-66BC9917D334}" destId="{0E1D211E-4A4E-49D3-9A54-C1B6F40DCA68}" srcOrd="0" destOrd="0" presId="urn:microsoft.com/office/officeart/2005/8/layout/radial4"/>
    <dgm:cxn modelId="{760C1849-E3D9-4969-AC3A-8EF8409E28FB}" type="presOf" srcId="{9A63B6ED-A5B9-4CAE-8060-FBB964693B54}" destId="{7B3A17F7-D5AD-494C-93A1-48B5EA493EAD}" srcOrd="0" destOrd="0" presId="urn:microsoft.com/office/officeart/2005/8/layout/radial4"/>
    <dgm:cxn modelId="{76313E04-F54A-43AE-8EB1-303ED580BD88}" type="presOf" srcId="{EADE6E56-A019-4A25-8A0D-21A1E3889A40}" destId="{1F841B44-7E14-4670-9835-43CFA4E86400}" srcOrd="0" destOrd="0" presId="urn:microsoft.com/office/officeart/2005/8/layout/radial4"/>
    <dgm:cxn modelId="{0AB5FBF1-F25F-452A-BD5C-9902A572A0C1}" type="presOf" srcId="{643BAEC5-F7FC-4982-9407-1D7297DF5B88}" destId="{820C0B7B-2FCE-48AC-872D-0263D6DFE988}" srcOrd="0" destOrd="0" presId="urn:microsoft.com/office/officeart/2005/8/layout/radial4"/>
    <dgm:cxn modelId="{6631F97E-8227-4DB4-9BE7-A62AC16060C3}" type="presOf" srcId="{0BB6C27D-9D64-4FFF-9836-096D8CD69F09}" destId="{E184A5B7-63C2-4557-8E63-B6A5EDCC8CAF}" srcOrd="0" destOrd="0" presId="urn:microsoft.com/office/officeart/2005/8/layout/radial4"/>
    <dgm:cxn modelId="{D7C63DBD-6035-4B9C-AE2A-A7C4A99D920C}" type="presOf" srcId="{68A1E429-C542-4B03-B8E8-430C11C2204F}" destId="{6F96D524-13AB-4EBA-BC23-B7CB2D5DC5C9}" srcOrd="0" destOrd="0" presId="urn:microsoft.com/office/officeart/2005/8/layout/radial4"/>
    <dgm:cxn modelId="{99138B0C-EFE2-4E36-934B-7A83DBE83CAE}" type="presParOf" srcId="{53F32F93-D485-4A97-BB68-5EAE4B20CB40}" destId="{E184A5B7-63C2-4557-8E63-B6A5EDCC8CAF}" srcOrd="0" destOrd="0" presId="urn:microsoft.com/office/officeart/2005/8/layout/radial4"/>
    <dgm:cxn modelId="{66FA6DFE-CDA8-4E78-96B6-F73903280323}" type="presParOf" srcId="{53F32F93-D485-4A97-BB68-5EAE4B20CB40}" destId="{282AE00F-4040-46F4-8BB3-CB1B64E04DB0}" srcOrd="1" destOrd="0" presId="urn:microsoft.com/office/officeart/2005/8/layout/radial4"/>
    <dgm:cxn modelId="{D00DAFA4-B716-4E89-9A5F-E3B0691EC586}" type="presParOf" srcId="{53F32F93-D485-4A97-BB68-5EAE4B20CB40}" destId="{C3182516-56F2-440F-B166-3583C6D09D31}" srcOrd="2" destOrd="0" presId="urn:microsoft.com/office/officeart/2005/8/layout/radial4"/>
    <dgm:cxn modelId="{797072AF-2273-4DB0-9D91-5024DD763DAE}" type="presParOf" srcId="{53F32F93-D485-4A97-BB68-5EAE4B20CB40}" destId="{7B3A17F7-D5AD-494C-93A1-48B5EA493EAD}" srcOrd="3" destOrd="0" presId="urn:microsoft.com/office/officeart/2005/8/layout/radial4"/>
    <dgm:cxn modelId="{5E6E6476-3C8D-448C-9C76-C65C891579DA}" type="presParOf" srcId="{53F32F93-D485-4A97-BB68-5EAE4B20CB40}" destId="{1F841B44-7E14-4670-9835-43CFA4E86400}" srcOrd="4" destOrd="0" presId="urn:microsoft.com/office/officeart/2005/8/layout/radial4"/>
    <dgm:cxn modelId="{9C037FCB-DD2E-414A-A4F8-C6D1CE0845B8}" type="presParOf" srcId="{53F32F93-D485-4A97-BB68-5EAE4B20CB40}" destId="{278A8865-DEE9-4869-B899-9C09597E5FAB}" srcOrd="5" destOrd="0" presId="urn:microsoft.com/office/officeart/2005/8/layout/radial4"/>
    <dgm:cxn modelId="{068AD1C0-CEED-490D-AC10-38A16DEAE72E}" type="presParOf" srcId="{53F32F93-D485-4A97-BB68-5EAE4B20CB40}" destId="{0E1D211E-4A4E-49D3-9A54-C1B6F40DCA68}" srcOrd="6" destOrd="0" presId="urn:microsoft.com/office/officeart/2005/8/layout/radial4"/>
    <dgm:cxn modelId="{148C9DA0-1D0B-4869-B327-AB9786C25461}" type="presParOf" srcId="{53F32F93-D485-4A97-BB68-5EAE4B20CB40}" destId="{6F96D524-13AB-4EBA-BC23-B7CB2D5DC5C9}" srcOrd="7" destOrd="0" presId="urn:microsoft.com/office/officeart/2005/8/layout/radial4"/>
    <dgm:cxn modelId="{5CD81B57-17C3-4E8B-A524-C9553338D3D9}" type="presParOf" srcId="{53F32F93-D485-4A97-BB68-5EAE4B20CB40}" destId="{C490B8C4-50D2-48E6-B0D1-CA9A70DDDFC0}" srcOrd="8" destOrd="0" presId="urn:microsoft.com/office/officeart/2005/8/layout/radial4"/>
    <dgm:cxn modelId="{949E320E-E099-4416-BF7C-BD58B98827D8}" type="presParOf" srcId="{53F32F93-D485-4A97-BB68-5EAE4B20CB40}" destId="{820C0B7B-2FCE-48AC-872D-0263D6DFE988}" srcOrd="9" destOrd="0" presId="urn:microsoft.com/office/officeart/2005/8/layout/radial4"/>
    <dgm:cxn modelId="{424CBE9F-DDB9-4647-89ED-F282297328A9}" type="presParOf" srcId="{53F32F93-D485-4A97-BB68-5EAE4B20CB40}" destId="{41F9FA2E-599E-47AE-BD9F-B52FFE9B939E}" srcOrd="10" destOrd="0" presId="urn:microsoft.com/office/officeart/2005/8/layout/radial4"/>
    <dgm:cxn modelId="{4FFC9C99-DBE5-40F4-8073-980B7DA46999}" type="presParOf" srcId="{53F32F93-D485-4A97-BB68-5EAE4B20CB40}" destId="{9C66E5C0-B7AC-4F67-9EB9-CBBD96993DA7}" srcOrd="11" destOrd="0" presId="urn:microsoft.com/office/officeart/2005/8/layout/radial4"/>
    <dgm:cxn modelId="{063AA6E6-F460-4AA2-A2AD-DA2E9EB84319}" type="presParOf" srcId="{53F32F93-D485-4A97-BB68-5EAE4B20CB40}" destId="{B3CE29ED-D69D-44AD-9614-7EE3561E11D2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639D8-0454-4569-8F8A-F97784D176E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561FE539-A991-4074-885A-1650A5A7F96C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D15F9AD8-8D1F-4121-BBF9-7AC7A94F6C42}" type="parTrans" cxnId="{8CC60981-6DBA-4AD3-9A04-29CAC766CC56}">
      <dgm:prSet/>
      <dgm:spPr/>
      <dgm:t>
        <a:bodyPr/>
        <a:lstStyle/>
        <a:p>
          <a:endParaRPr lang="de-DE"/>
        </a:p>
      </dgm:t>
    </dgm:pt>
    <dgm:pt modelId="{9E41D29A-77D3-4BAE-AF66-92E4E5A11BEE}" type="sibTrans" cxnId="{8CC60981-6DBA-4AD3-9A04-29CAC766CC56}">
      <dgm:prSet/>
      <dgm:spPr/>
      <dgm:t>
        <a:bodyPr/>
        <a:lstStyle/>
        <a:p>
          <a:endParaRPr lang="de-DE"/>
        </a:p>
      </dgm:t>
    </dgm:pt>
    <dgm:pt modelId="{400F5DA8-4C98-4BAB-935B-8936E214EAEA}">
      <dgm:prSet phldrT="[Text]"/>
      <dgm:spPr/>
      <dgm:t>
        <a:bodyPr/>
        <a:lstStyle/>
        <a:p>
          <a:r>
            <a:rPr lang="de-DE" dirty="0"/>
            <a:t>Kick Off Meeting</a:t>
          </a:r>
        </a:p>
      </dgm:t>
    </dgm:pt>
    <dgm:pt modelId="{0755A32A-A3E2-44C4-B55F-4FD0ADC823D1}" type="parTrans" cxnId="{C1AB0D29-248A-4CA2-92DE-2D6EB30E8CE4}">
      <dgm:prSet/>
      <dgm:spPr/>
      <dgm:t>
        <a:bodyPr/>
        <a:lstStyle/>
        <a:p>
          <a:endParaRPr lang="de-DE"/>
        </a:p>
      </dgm:t>
    </dgm:pt>
    <dgm:pt modelId="{8E75CAC5-2B3C-4996-BD35-F7C4C439710B}" type="sibTrans" cxnId="{C1AB0D29-248A-4CA2-92DE-2D6EB30E8CE4}">
      <dgm:prSet/>
      <dgm:spPr/>
      <dgm:t>
        <a:bodyPr/>
        <a:lstStyle/>
        <a:p>
          <a:endParaRPr lang="de-DE"/>
        </a:p>
      </dgm:t>
    </dgm:pt>
    <dgm:pt modelId="{913A5083-9666-4336-AF40-AC23BF226603}">
      <dgm:prSet phldrT="[Text]"/>
      <dgm:spPr/>
      <dgm:t>
        <a:bodyPr/>
        <a:lstStyle/>
        <a:p>
          <a:r>
            <a:rPr lang="de-DE" dirty="0"/>
            <a:t>Gantt Diagramm</a:t>
          </a:r>
        </a:p>
      </dgm:t>
    </dgm:pt>
    <dgm:pt modelId="{231CE4A1-1617-48DC-87AB-9461C325FE79}" type="parTrans" cxnId="{881DF7C4-BF1F-4965-AFA5-2CF574C2AB33}">
      <dgm:prSet/>
      <dgm:spPr/>
      <dgm:t>
        <a:bodyPr/>
        <a:lstStyle/>
        <a:p>
          <a:endParaRPr lang="de-DE"/>
        </a:p>
      </dgm:t>
    </dgm:pt>
    <dgm:pt modelId="{31BE0D61-5502-48CF-AA0C-2D7D33727D42}" type="sibTrans" cxnId="{881DF7C4-BF1F-4965-AFA5-2CF574C2AB33}">
      <dgm:prSet/>
      <dgm:spPr/>
      <dgm:t>
        <a:bodyPr/>
        <a:lstStyle/>
        <a:p>
          <a:endParaRPr lang="de-DE"/>
        </a:p>
      </dgm:t>
    </dgm:pt>
    <dgm:pt modelId="{79CDD4FA-DC9B-42B9-98F8-7738CD66D167}">
      <dgm:prSet phldrT="[Text]"/>
      <dgm:spPr/>
      <dgm:t>
        <a:bodyPr/>
        <a:lstStyle/>
        <a:p>
          <a:r>
            <a:rPr lang="de-DE" dirty="0"/>
            <a:t>Arbeitspakete</a:t>
          </a:r>
        </a:p>
      </dgm:t>
    </dgm:pt>
    <dgm:pt modelId="{B6997B91-8B9F-48D2-8787-9DA110490AAE}" type="parTrans" cxnId="{136B33A7-5205-405E-8B21-4DEFCE20A3AF}">
      <dgm:prSet/>
      <dgm:spPr/>
      <dgm:t>
        <a:bodyPr/>
        <a:lstStyle/>
        <a:p>
          <a:endParaRPr lang="de-DE"/>
        </a:p>
      </dgm:t>
    </dgm:pt>
    <dgm:pt modelId="{D350445B-AEDE-430C-B753-4472F75DB83A}" type="sibTrans" cxnId="{136B33A7-5205-405E-8B21-4DEFCE20A3AF}">
      <dgm:prSet/>
      <dgm:spPr/>
      <dgm:t>
        <a:bodyPr/>
        <a:lstStyle/>
        <a:p>
          <a:endParaRPr lang="de-DE"/>
        </a:p>
      </dgm:t>
    </dgm:pt>
    <dgm:pt modelId="{569830DE-75F3-4EC5-81E6-B51CDF5AEFD3}">
      <dgm:prSet phldrT="[Text]"/>
      <dgm:spPr/>
      <dgm:t>
        <a:bodyPr/>
        <a:lstStyle/>
        <a:p>
          <a:r>
            <a:rPr lang="de-DE" dirty="0"/>
            <a:t>Kostenkalkulation</a:t>
          </a:r>
        </a:p>
      </dgm:t>
    </dgm:pt>
    <dgm:pt modelId="{8DB662FB-25C2-4EE1-AFB2-729FD79C60D5}" type="parTrans" cxnId="{E77D0C7B-B44B-476A-99B7-6C65BBF431DB}">
      <dgm:prSet/>
      <dgm:spPr/>
    </dgm:pt>
    <dgm:pt modelId="{CAEECFA1-0ED0-4D28-B140-454251C4B9EE}" type="sibTrans" cxnId="{E77D0C7B-B44B-476A-99B7-6C65BBF431DB}">
      <dgm:prSet/>
      <dgm:spPr/>
    </dgm:pt>
    <dgm:pt modelId="{A0651DDD-7315-493F-B709-CF090D8C144E}" type="pres">
      <dgm:prSet presAssocID="{BF3639D8-0454-4569-8F8A-F97784D176E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3117A50-E8BF-46CF-8C14-1EBC00723B95}" type="pres">
      <dgm:prSet presAssocID="{561FE539-A991-4074-885A-1650A5A7F96C}" presName="centerShape" presStyleLbl="node0" presStyleIdx="0" presStyleCnt="1"/>
      <dgm:spPr/>
    </dgm:pt>
    <dgm:pt modelId="{916F4358-E35E-46DA-B4A9-76278C3F2E84}" type="pres">
      <dgm:prSet presAssocID="{0755A32A-A3E2-44C4-B55F-4FD0ADC823D1}" presName="parTrans" presStyleLbl="bgSibTrans2D1" presStyleIdx="0" presStyleCnt="4"/>
      <dgm:spPr/>
    </dgm:pt>
    <dgm:pt modelId="{4103098B-A997-472B-AE53-C7509EE15D97}" type="pres">
      <dgm:prSet presAssocID="{400F5DA8-4C98-4BAB-935B-8936E214EAEA}" presName="node" presStyleLbl="node1" presStyleIdx="0" presStyleCnt="4">
        <dgm:presLayoutVars>
          <dgm:bulletEnabled val="1"/>
        </dgm:presLayoutVars>
      </dgm:prSet>
      <dgm:spPr/>
    </dgm:pt>
    <dgm:pt modelId="{5CDA4CB5-1201-4B0F-B3B2-A76FD6526EBE}" type="pres">
      <dgm:prSet presAssocID="{231CE4A1-1617-48DC-87AB-9461C325FE79}" presName="parTrans" presStyleLbl="bgSibTrans2D1" presStyleIdx="1" presStyleCnt="4"/>
      <dgm:spPr/>
    </dgm:pt>
    <dgm:pt modelId="{6C7C2A48-1D7F-4831-ABF3-A0BF4AAB4C06}" type="pres">
      <dgm:prSet presAssocID="{913A5083-9666-4336-AF40-AC23BF226603}" presName="node" presStyleLbl="node1" presStyleIdx="1" presStyleCnt="4">
        <dgm:presLayoutVars>
          <dgm:bulletEnabled val="1"/>
        </dgm:presLayoutVars>
      </dgm:prSet>
      <dgm:spPr/>
    </dgm:pt>
    <dgm:pt modelId="{4CBB4B81-FEE7-4AE1-8CD0-8C351405FCD7}" type="pres">
      <dgm:prSet presAssocID="{B6997B91-8B9F-48D2-8787-9DA110490AAE}" presName="parTrans" presStyleLbl="bgSibTrans2D1" presStyleIdx="2" presStyleCnt="4"/>
      <dgm:spPr/>
    </dgm:pt>
    <dgm:pt modelId="{0BE08164-50A1-47F4-BDB3-0D30DCF4D43E}" type="pres">
      <dgm:prSet presAssocID="{79CDD4FA-DC9B-42B9-98F8-7738CD66D167}" presName="node" presStyleLbl="node1" presStyleIdx="2" presStyleCnt="4">
        <dgm:presLayoutVars>
          <dgm:bulletEnabled val="1"/>
        </dgm:presLayoutVars>
      </dgm:prSet>
      <dgm:spPr/>
    </dgm:pt>
    <dgm:pt modelId="{86DD9E8C-AA05-4B70-B46F-4D4FE83ED5B3}" type="pres">
      <dgm:prSet presAssocID="{8DB662FB-25C2-4EE1-AFB2-729FD79C60D5}" presName="parTrans" presStyleLbl="bgSibTrans2D1" presStyleIdx="3" presStyleCnt="4"/>
      <dgm:spPr/>
    </dgm:pt>
    <dgm:pt modelId="{760F937C-1523-417E-A53E-3D2EFB9F95E9}" type="pres">
      <dgm:prSet presAssocID="{569830DE-75F3-4EC5-81E6-B51CDF5AEFD3}" presName="node" presStyleLbl="node1" presStyleIdx="3" presStyleCnt="4">
        <dgm:presLayoutVars>
          <dgm:bulletEnabled val="1"/>
        </dgm:presLayoutVars>
      </dgm:prSet>
      <dgm:spPr/>
    </dgm:pt>
  </dgm:ptLst>
  <dgm:cxnLst>
    <dgm:cxn modelId="{CF9B0F79-7822-4364-8B81-9B5730ACDF7C}" type="presOf" srcId="{BF3639D8-0454-4569-8F8A-F97784D176ED}" destId="{A0651DDD-7315-493F-B709-CF090D8C144E}" srcOrd="0" destOrd="0" presId="urn:microsoft.com/office/officeart/2005/8/layout/radial4"/>
    <dgm:cxn modelId="{D4896B4A-A5B7-4803-B07A-347CC89412E3}" type="presOf" srcId="{8DB662FB-25C2-4EE1-AFB2-729FD79C60D5}" destId="{86DD9E8C-AA05-4B70-B46F-4D4FE83ED5B3}" srcOrd="0" destOrd="0" presId="urn:microsoft.com/office/officeart/2005/8/layout/radial4"/>
    <dgm:cxn modelId="{AF181CF8-316A-4148-AB39-FFD2EC523D46}" type="presOf" srcId="{231CE4A1-1617-48DC-87AB-9461C325FE79}" destId="{5CDA4CB5-1201-4B0F-B3B2-A76FD6526EBE}" srcOrd="0" destOrd="0" presId="urn:microsoft.com/office/officeart/2005/8/layout/radial4"/>
    <dgm:cxn modelId="{E5EAC460-5F51-407F-A730-20026069B8EB}" type="presOf" srcId="{913A5083-9666-4336-AF40-AC23BF226603}" destId="{6C7C2A48-1D7F-4831-ABF3-A0BF4AAB4C06}" srcOrd="0" destOrd="0" presId="urn:microsoft.com/office/officeart/2005/8/layout/radial4"/>
    <dgm:cxn modelId="{C1AB0D29-248A-4CA2-92DE-2D6EB30E8CE4}" srcId="{561FE539-A991-4074-885A-1650A5A7F96C}" destId="{400F5DA8-4C98-4BAB-935B-8936E214EAEA}" srcOrd="0" destOrd="0" parTransId="{0755A32A-A3E2-44C4-B55F-4FD0ADC823D1}" sibTransId="{8E75CAC5-2B3C-4996-BD35-F7C4C439710B}"/>
    <dgm:cxn modelId="{6A70561D-1F7A-4DBC-8ED6-7EDE627C100D}" type="presOf" srcId="{561FE539-A991-4074-885A-1650A5A7F96C}" destId="{B3117A50-E8BF-46CF-8C14-1EBC00723B95}" srcOrd="0" destOrd="0" presId="urn:microsoft.com/office/officeart/2005/8/layout/radial4"/>
    <dgm:cxn modelId="{85B29F81-FD8B-4495-B928-040E2BB73275}" type="presOf" srcId="{569830DE-75F3-4EC5-81E6-B51CDF5AEFD3}" destId="{760F937C-1523-417E-A53E-3D2EFB9F95E9}" srcOrd="0" destOrd="0" presId="urn:microsoft.com/office/officeart/2005/8/layout/radial4"/>
    <dgm:cxn modelId="{881DF7C4-BF1F-4965-AFA5-2CF574C2AB33}" srcId="{561FE539-A991-4074-885A-1650A5A7F96C}" destId="{913A5083-9666-4336-AF40-AC23BF226603}" srcOrd="1" destOrd="0" parTransId="{231CE4A1-1617-48DC-87AB-9461C325FE79}" sibTransId="{31BE0D61-5502-48CF-AA0C-2D7D33727D42}"/>
    <dgm:cxn modelId="{B0973B27-5AB5-463C-9CEF-CCA7FE26C9F3}" type="presOf" srcId="{B6997B91-8B9F-48D2-8787-9DA110490AAE}" destId="{4CBB4B81-FEE7-4AE1-8CD0-8C351405FCD7}" srcOrd="0" destOrd="0" presId="urn:microsoft.com/office/officeart/2005/8/layout/radial4"/>
    <dgm:cxn modelId="{ABC1059E-D58F-42BD-A031-D4B38F9BC8D9}" type="presOf" srcId="{0755A32A-A3E2-44C4-B55F-4FD0ADC823D1}" destId="{916F4358-E35E-46DA-B4A9-76278C3F2E84}" srcOrd="0" destOrd="0" presId="urn:microsoft.com/office/officeart/2005/8/layout/radial4"/>
    <dgm:cxn modelId="{E0909908-44EF-44E2-BF8B-74BB932371F6}" type="presOf" srcId="{79CDD4FA-DC9B-42B9-98F8-7738CD66D167}" destId="{0BE08164-50A1-47F4-BDB3-0D30DCF4D43E}" srcOrd="0" destOrd="0" presId="urn:microsoft.com/office/officeart/2005/8/layout/radial4"/>
    <dgm:cxn modelId="{3838A4A0-76C2-4A6F-868E-41B33C896765}" type="presOf" srcId="{400F5DA8-4C98-4BAB-935B-8936E214EAEA}" destId="{4103098B-A997-472B-AE53-C7509EE15D97}" srcOrd="0" destOrd="0" presId="urn:microsoft.com/office/officeart/2005/8/layout/radial4"/>
    <dgm:cxn modelId="{136B33A7-5205-405E-8B21-4DEFCE20A3AF}" srcId="{561FE539-A991-4074-885A-1650A5A7F96C}" destId="{79CDD4FA-DC9B-42B9-98F8-7738CD66D167}" srcOrd="2" destOrd="0" parTransId="{B6997B91-8B9F-48D2-8787-9DA110490AAE}" sibTransId="{D350445B-AEDE-430C-B753-4472F75DB83A}"/>
    <dgm:cxn modelId="{8CC60981-6DBA-4AD3-9A04-29CAC766CC56}" srcId="{BF3639D8-0454-4569-8F8A-F97784D176ED}" destId="{561FE539-A991-4074-885A-1650A5A7F96C}" srcOrd="0" destOrd="0" parTransId="{D15F9AD8-8D1F-4121-BBF9-7AC7A94F6C42}" sibTransId="{9E41D29A-77D3-4BAE-AF66-92E4E5A11BEE}"/>
    <dgm:cxn modelId="{E77D0C7B-B44B-476A-99B7-6C65BBF431DB}" srcId="{561FE539-A991-4074-885A-1650A5A7F96C}" destId="{569830DE-75F3-4EC5-81E6-B51CDF5AEFD3}" srcOrd="3" destOrd="0" parTransId="{8DB662FB-25C2-4EE1-AFB2-729FD79C60D5}" sibTransId="{CAEECFA1-0ED0-4D28-B140-454251C4B9EE}"/>
    <dgm:cxn modelId="{2756BE97-B76A-4F9E-8223-F4866B91CAB5}" type="presParOf" srcId="{A0651DDD-7315-493F-B709-CF090D8C144E}" destId="{B3117A50-E8BF-46CF-8C14-1EBC00723B95}" srcOrd="0" destOrd="0" presId="urn:microsoft.com/office/officeart/2005/8/layout/radial4"/>
    <dgm:cxn modelId="{045F1865-3424-41ED-B60A-621E8AB5CD11}" type="presParOf" srcId="{A0651DDD-7315-493F-B709-CF090D8C144E}" destId="{916F4358-E35E-46DA-B4A9-76278C3F2E84}" srcOrd="1" destOrd="0" presId="urn:microsoft.com/office/officeart/2005/8/layout/radial4"/>
    <dgm:cxn modelId="{D63FBC80-C17B-4809-BDD0-DA89E4E83844}" type="presParOf" srcId="{A0651DDD-7315-493F-B709-CF090D8C144E}" destId="{4103098B-A997-472B-AE53-C7509EE15D97}" srcOrd="2" destOrd="0" presId="urn:microsoft.com/office/officeart/2005/8/layout/radial4"/>
    <dgm:cxn modelId="{09CB3D1E-0EB7-4F36-90B0-6D0B0100FBFB}" type="presParOf" srcId="{A0651DDD-7315-493F-B709-CF090D8C144E}" destId="{5CDA4CB5-1201-4B0F-B3B2-A76FD6526EBE}" srcOrd="3" destOrd="0" presId="urn:microsoft.com/office/officeart/2005/8/layout/radial4"/>
    <dgm:cxn modelId="{0E944337-837B-417F-9467-DE84F7D7990B}" type="presParOf" srcId="{A0651DDD-7315-493F-B709-CF090D8C144E}" destId="{6C7C2A48-1D7F-4831-ABF3-A0BF4AAB4C06}" srcOrd="4" destOrd="0" presId="urn:microsoft.com/office/officeart/2005/8/layout/radial4"/>
    <dgm:cxn modelId="{5B2B53C1-4BFF-4304-8B2B-65C3CE8046F5}" type="presParOf" srcId="{A0651DDD-7315-493F-B709-CF090D8C144E}" destId="{4CBB4B81-FEE7-4AE1-8CD0-8C351405FCD7}" srcOrd="5" destOrd="0" presId="urn:microsoft.com/office/officeart/2005/8/layout/radial4"/>
    <dgm:cxn modelId="{9EF08619-A85A-48CD-B97E-AD6628EF4C62}" type="presParOf" srcId="{A0651DDD-7315-493F-B709-CF090D8C144E}" destId="{0BE08164-50A1-47F4-BDB3-0D30DCF4D43E}" srcOrd="6" destOrd="0" presId="urn:microsoft.com/office/officeart/2005/8/layout/radial4"/>
    <dgm:cxn modelId="{5EDF7D3F-DE39-4E86-A4D3-AD1A2F10A109}" type="presParOf" srcId="{A0651DDD-7315-493F-B709-CF090D8C144E}" destId="{86DD9E8C-AA05-4B70-B46F-4D4FE83ED5B3}" srcOrd="7" destOrd="0" presId="urn:microsoft.com/office/officeart/2005/8/layout/radial4"/>
    <dgm:cxn modelId="{E4D1EAB4-4DEB-44A1-9200-4275A999C36C}" type="presParOf" srcId="{A0651DDD-7315-493F-B709-CF090D8C144E}" destId="{760F937C-1523-417E-A53E-3D2EFB9F95E9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F91D23-6CE2-494C-A3F4-FBCD3CBC2740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D64BD01-F2F3-42B4-A85B-F6B7650D2A15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15813DC2-753B-403B-8A9D-C38DA698153A}" type="parTrans" cxnId="{A89E9584-4226-4EDE-BF27-90CB1FC5F150}">
      <dgm:prSet/>
      <dgm:spPr/>
      <dgm:t>
        <a:bodyPr/>
        <a:lstStyle/>
        <a:p>
          <a:endParaRPr lang="de-DE"/>
        </a:p>
      </dgm:t>
    </dgm:pt>
    <dgm:pt modelId="{004FBAEB-97E7-412D-A4A4-CB4C4DE6C17B}" type="sibTrans" cxnId="{A89E9584-4226-4EDE-BF27-90CB1FC5F150}">
      <dgm:prSet/>
      <dgm:spPr/>
      <dgm:t>
        <a:bodyPr/>
        <a:lstStyle/>
        <a:p>
          <a:endParaRPr lang="de-DE"/>
        </a:p>
      </dgm:t>
    </dgm:pt>
    <dgm:pt modelId="{11688FA9-63E0-469F-8BD0-088A07034869}">
      <dgm:prSet phldrT="[Text]"/>
      <dgm:spPr/>
      <dgm:t>
        <a:bodyPr/>
        <a:lstStyle/>
        <a:p>
          <a:r>
            <a:rPr lang="de-DE" dirty="0"/>
            <a:t>Qualitätsmanagement</a:t>
          </a:r>
        </a:p>
      </dgm:t>
    </dgm:pt>
    <dgm:pt modelId="{6E06F5D9-3C1E-4948-A43F-99770C631C27}" type="parTrans" cxnId="{3C657CCA-AD79-444F-B01A-47862E9EF7FA}">
      <dgm:prSet/>
      <dgm:spPr/>
      <dgm:t>
        <a:bodyPr/>
        <a:lstStyle/>
        <a:p>
          <a:endParaRPr lang="de-DE"/>
        </a:p>
      </dgm:t>
    </dgm:pt>
    <dgm:pt modelId="{90A50889-58DC-46FD-AF35-FABC78927385}" type="sibTrans" cxnId="{3C657CCA-AD79-444F-B01A-47862E9EF7FA}">
      <dgm:prSet/>
      <dgm:spPr/>
      <dgm:t>
        <a:bodyPr/>
        <a:lstStyle/>
        <a:p>
          <a:endParaRPr lang="de-DE"/>
        </a:p>
      </dgm:t>
    </dgm:pt>
    <dgm:pt modelId="{D05D7831-E90F-48BB-8B63-A5409E6846C0}">
      <dgm:prSet phldrT="[Text]"/>
      <dgm:spPr/>
      <dgm:t>
        <a:bodyPr/>
        <a:lstStyle/>
        <a:p>
          <a:r>
            <a:rPr lang="de-DE" dirty="0"/>
            <a:t>Qualitätskreisel</a:t>
          </a:r>
        </a:p>
      </dgm:t>
    </dgm:pt>
    <dgm:pt modelId="{F0059158-5592-4DB2-9716-A3AF52AAEA27}" type="parTrans" cxnId="{B40E6CE2-334D-4952-9452-DAAE82A99937}">
      <dgm:prSet/>
      <dgm:spPr/>
      <dgm:t>
        <a:bodyPr/>
        <a:lstStyle/>
        <a:p>
          <a:endParaRPr lang="de-DE"/>
        </a:p>
      </dgm:t>
    </dgm:pt>
    <dgm:pt modelId="{461E4E85-088A-4A8F-B7B0-811C8EF224BB}" type="sibTrans" cxnId="{B40E6CE2-334D-4952-9452-DAAE82A99937}">
      <dgm:prSet/>
      <dgm:spPr/>
      <dgm:t>
        <a:bodyPr/>
        <a:lstStyle/>
        <a:p>
          <a:endParaRPr lang="de-DE"/>
        </a:p>
      </dgm:t>
    </dgm:pt>
    <dgm:pt modelId="{9159C01F-816B-46CA-A151-ACCC50DCBC1E}">
      <dgm:prSet phldrT="[Text]"/>
      <dgm:spPr/>
      <dgm:t>
        <a:bodyPr/>
        <a:lstStyle/>
        <a:p>
          <a:r>
            <a:rPr lang="de-DE" dirty="0"/>
            <a:t>Analyse von Fehlern</a:t>
          </a:r>
        </a:p>
        <a:p>
          <a:r>
            <a:rPr lang="de-DE" dirty="0"/>
            <a:t>(z.B. </a:t>
          </a:r>
          <a:r>
            <a:rPr lang="de-DE" dirty="0" err="1"/>
            <a:t>Ishikawa</a:t>
          </a:r>
          <a:r>
            <a:rPr lang="de-DE" dirty="0"/>
            <a:t> Diagramm)</a:t>
          </a:r>
        </a:p>
      </dgm:t>
    </dgm:pt>
    <dgm:pt modelId="{0F0138D7-79C2-4134-A99E-2B5893B66DEB}" type="parTrans" cxnId="{FBBB485C-9DEC-4255-B484-FD416A0B7C8E}">
      <dgm:prSet/>
      <dgm:spPr/>
      <dgm:t>
        <a:bodyPr/>
        <a:lstStyle/>
        <a:p>
          <a:endParaRPr lang="de-DE"/>
        </a:p>
      </dgm:t>
    </dgm:pt>
    <dgm:pt modelId="{F93C638F-5790-448E-9A47-D8248E93F58C}" type="sibTrans" cxnId="{FBBB485C-9DEC-4255-B484-FD416A0B7C8E}">
      <dgm:prSet/>
      <dgm:spPr/>
      <dgm:t>
        <a:bodyPr/>
        <a:lstStyle/>
        <a:p>
          <a:endParaRPr lang="de-DE"/>
        </a:p>
      </dgm:t>
    </dgm:pt>
    <dgm:pt modelId="{4EFD4A64-F8B4-40D2-9EFF-B46DD1A9D596}">
      <dgm:prSet phldrT="[Text]"/>
      <dgm:spPr/>
      <dgm:t>
        <a:bodyPr/>
        <a:lstStyle/>
        <a:p>
          <a:r>
            <a:rPr lang="de-DE" dirty="0"/>
            <a:t>Fortschrittsermittlungen</a:t>
          </a:r>
        </a:p>
      </dgm:t>
    </dgm:pt>
    <dgm:pt modelId="{7BC0CB46-75A2-421E-BC9A-C00622759EEE}" type="parTrans" cxnId="{EE558AAD-9858-4997-80A5-84218B49763D}">
      <dgm:prSet/>
      <dgm:spPr/>
      <dgm:t>
        <a:bodyPr/>
        <a:lstStyle/>
        <a:p>
          <a:endParaRPr lang="de-DE"/>
        </a:p>
      </dgm:t>
    </dgm:pt>
    <dgm:pt modelId="{DF339FA6-4D1A-49B2-8F1B-5F7803FE567C}" type="sibTrans" cxnId="{EE558AAD-9858-4997-80A5-84218B49763D}">
      <dgm:prSet/>
      <dgm:spPr/>
      <dgm:t>
        <a:bodyPr/>
        <a:lstStyle/>
        <a:p>
          <a:endParaRPr lang="de-DE"/>
        </a:p>
      </dgm:t>
    </dgm:pt>
    <dgm:pt modelId="{D2E6A61E-14E0-475E-AE58-21A849B5E6E3}" type="pres">
      <dgm:prSet presAssocID="{26F91D23-6CE2-494C-A3F4-FBCD3CBC274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3696EE-3BB3-4938-A44B-A95E856EDC76}" type="pres">
      <dgm:prSet presAssocID="{7D64BD01-F2F3-42B4-A85B-F6B7650D2A15}" presName="centerShape" presStyleLbl="node0" presStyleIdx="0" presStyleCnt="1"/>
      <dgm:spPr/>
    </dgm:pt>
    <dgm:pt modelId="{9715E5A8-2F5C-429F-A697-3013872FF4C6}" type="pres">
      <dgm:prSet presAssocID="{6E06F5D9-3C1E-4948-A43F-99770C631C27}" presName="parTrans" presStyleLbl="bgSibTrans2D1" presStyleIdx="0" presStyleCnt="4"/>
      <dgm:spPr/>
    </dgm:pt>
    <dgm:pt modelId="{A59FAD39-B0DF-4A5F-8563-BA88AC477DAD}" type="pres">
      <dgm:prSet presAssocID="{11688FA9-63E0-469F-8BD0-088A07034869}" presName="node" presStyleLbl="node1" presStyleIdx="0" presStyleCnt="4">
        <dgm:presLayoutVars>
          <dgm:bulletEnabled val="1"/>
        </dgm:presLayoutVars>
      </dgm:prSet>
      <dgm:spPr/>
    </dgm:pt>
    <dgm:pt modelId="{1AD8D178-3145-4916-82B1-8D32FB4B90BD}" type="pres">
      <dgm:prSet presAssocID="{F0059158-5592-4DB2-9716-A3AF52AAEA27}" presName="parTrans" presStyleLbl="bgSibTrans2D1" presStyleIdx="1" presStyleCnt="4"/>
      <dgm:spPr/>
    </dgm:pt>
    <dgm:pt modelId="{B4F55543-BC9D-4791-AE45-19F06CE380B9}" type="pres">
      <dgm:prSet presAssocID="{D05D7831-E90F-48BB-8B63-A5409E6846C0}" presName="node" presStyleLbl="node1" presStyleIdx="1" presStyleCnt="4">
        <dgm:presLayoutVars>
          <dgm:bulletEnabled val="1"/>
        </dgm:presLayoutVars>
      </dgm:prSet>
      <dgm:spPr/>
    </dgm:pt>
    <dgm:pt modelId="{1C8674FB-CF45-4C42-9F46-DD377618B6FB}" type="pres">
      <dgm:prSet presAssocID="{0F0138D7-79C2-4134-A99E-2B5893B66DEB}" presName="parTrans" presStyleLbl="bgSibTrans2D1" presStyleIdx="2" presStyleCnt="4"/>
      <dgm:spPr/>
    </dgm:pt>
    <dgm:pt modelId="{1D47C688-4EFB-4E18-9996-DEFE508D22D5}" type="pres">
      <dgm:prSet presAssocID="{9159C01F-816B-46CA-A151-ACCC50DCBC1E}" presName="node" presStyleLbl="node1" presStyleIdx="2" presStyleCnt="4">
        <dgm:presLayoutVars>
          <dgm:bulletEnabled val="1"/>
        </dgm:presLayoutVars>
      </dgm:prSet>
      <dgm:spPr/>
    </dgm:pt>
    <dgm:pt modelId="{D96C1190-EB41-4103-9237-B84B7933F0EB}" type="pres">
      <dgm:prSet presAssocID="{7BC0CB46-75A2-421E-BC9A-C00622759EEE}" presName="parTrans" presStyleLbl="bgSibTrans2D1" presStyleIdx="3" presStyleCnt="4"/>
      <dgm:spPr/>
    </dgm:pt>
    <dgm:pt modelId="{FB1504C7-8869-42E3-873F-722A851BA5D6}" type="pres">
      <dgm:prSet presAssocID="{4EFD4A64-F8B4-40D2-9EFF-B46DD1A9D596}" presName="node" presStyleLbl="node1" presStyleIdx="3" presStyleCnt="4">
        <dgm:presLayoutVars>
          <dgm:bulletEnabled val="1"/>
        </dgm:presLayoutVars>
      </dgm:prSet>
      <dgm:spPr/>
    </dgm:pt>
  </dgm:ptLst>
  <dgm:cxnLst>
    <dgm:cxn modelId="{6C02EFAE-F10B-4E5D-A455-6BAE18CBBB14}" type="presOf" srcId="{6E06F5D9-3C1E-4948-A43F-99770C631C27}" destId="{9715E5A8-2F5C-429F-A697-3013872FF4C6}" srcOrd="0" destOrd="0" presId="urn:microsoft.com/office/officeart/2005/8/layout/radial4"/>
    <dgm:cxn modelId="{3C657CCA-AD79-444F-B01A-47862E9EF7FA}" srcId="{7D64BD01-F2F3-42B4-A85B-F6B7650D2A15}" destId="{11688FA9-63E0-469F-8BD0-088A07034869}" srcOrd="0" destOrd="0" parTransId="{6E06F5D9-3C1E-4948-A43F-99770C631C27}" sibTransId="{90A50889-58DC-46FD-AF35-FABC78927385}"/>
    <dgm:cxn modelId="{FBBB485C-9DEC-4255-B484-FD416A0B7C8E}" srcId="{7D64BD01-F2F3-42B4-A85B-F6B7650D2A15}" destId="{9159C01F-816B-46CA-A151-ACCC50DCBC1E}" srcOrd="2" destOrd="0" parTransId="{0F0138D7-79C2-4134-A99E-2B5893B66DEB}" sibTransId="{F93C638F-5790-448E-9A47-D8248E93F58C}"/>
    <dgm:cxn modelId="{D8FFB8CD-0115-438B-88EB-59EECC26F539}" type="presOf" srcId="{26F91D23-6CE2-494C-A3F4-FBCD3CBC2740}" destId="{D2E6A61E-14E0-475E-AE58-21A849B5E6E3}" srcOrd="0" destOrd="0" presId="urn:microsoft.com/office/officeart/2005/8/layout/radial4"/>
    <dgm:cxn modelId="{BAD28262-3270-4EA4-8B7A-B7DCDDC059DD}" type="presOf" srcId="{F0059158-5592-4DB2-9716-A3AF52AAEA27}" destId="{1AD8D178-3145-4916-82B1-8D32FB4B90BD}" srcOrd="0" destOrd="0" presId="urn:microsoft.com/office/officeart/2005/8/layout/radial4"/>
    <dgm:cxn modelId="{B40E6CE2-334D-4952-9452-DAAE82A99937}" srcId="{7D64BD01-F2F3-42B4-A85B-F6B7650D2A15}" destId="{D05D7831-E90F-48BB-8B63-A5409E6846C0}" srcOrd="1" destOrd="0" parTransId="{F0059158-5592-4DB2-9716-A3AF52AAEA27}" sibTransId="{461E4E85-088A-4A8F-B7B0-811C8EF224BB}"/>
    <dgm:cxn modelId="{FD09E449-5DAE-4806-A7FD-489A7B7106CB}" type="presOf" srcId="{11688FA9-63E0-469F-8BD0-088A07034869}" destId="{A59FAD39-B0DF-4A5F-8563-BA88AC477DAD}" srcOrd="0" destOrd="0" presId="urn:microsoft.com/office/officeart/2005/8/layout/radial4"/>
    <dgm:cxn modelId="{D4505881-35D7-47AB-BCA0-B017BA1EC3E5}" type="presOf" srcId="{0F0138D7-79C2-4134-A99E-2B5893B66DEB}" destId="{1C8674FB-CF45-4C42-9F46-DD377618B6FB}" srcOrd="0" destOrd="0" presId="urn:microsoft.com/office/officeart/2005/8/layout/radial4"/>
    <dgm:cxn modelId="{EE558AAD-9858-4997-80A5-84218B49763D}" srcId="{7D64BD01-F2F3-42B4-A85B-F6B7650D2A15}" destId="{4EFD4A64-F8B4-40D2-9EFF-B46DD1A9D596}" srcOrd="3" destOrd="0" parTransId="{7BC0CB46-75A2-421E-BC9A-C00622759EEE}" sibTransId="{DF339FA6-4D1A-49B2-8F1B-5F7803FE567C}"/>
    <dgm:cxn modelId="{0C188155-757F-45C7-80D9-2ECFEF3DF57B}" type="presOf" srcId="{D05D7831-E90F-48BB-8B63-A5409E6846C0}" destId="{B4F55543-BC9D-4791-AE45-19F06CE380B9}" srcOrd="0" destOrd="0" presId="urn:microsoft.com/office/officeart/2005/8/layout/radial4"/>
    <dgm:cxn modelId="{93BEB9D8-1C89-41C7-863E-161D5AAE0095}" type="presOf" srcId="{9159C01F-816B-46CA-A151-ACCC50DCBC1E}" destId="{1D47C688-4EFB-4E18-9996-DEFE508D22D5}" srcOrd="0" destOrd="0" presId="urn:microsoft.com/office/officeart/2005/8/layout/radial4"/>
    <dgm:cxn modelId="{1B9E1892-2BD3-4CE6-A976-3F19FDA46B7B}" type="presOf" srcId="{7BC0CB46-75A2-421E-BC9A-C00622759EEE}" destId="{D96C1190-EB41-4103-9237-B84B7933F0EB}" srcOrd="0" destOrd="0" presId="urn:microsoft.com/office/officeart/2005/8/layout/radial4"/>
    <dgm:cxn modelId="{EF8958CD-BADF-49D2-97C2-D7300CCF1B7B}" type="presOf" srcId="{4EFD4A64-F8B4-40D2-9EFF-B46DD1A9D596}" destId="{FB1504C7-8869-42E3-873F-722A851BA5D6}" srcOrd="0" destOrd="0" presId="urn:microsoft.com/office/officeart/2005/8/layout/radial4"/>
    <dgm:cxn modelId="{A89E9584-4226-4EDE-BF27-90CB1FC5F150}" srcId="{26F91D23-6CE2-494C-A3F4-FBCD3CBC2740}" destId="{7D64BD01-F2F3-42B4-A85B-F6B7650D2A15}" srcOrd="0" destOrd="0" parTransId="{15813DC2-753B-403B-8A9D-C38DA698153A}" sibTransId="{004FBAEB-97E7-412D-A4A4-CB4C4DE6C17B}"/>
    <dgm:cxn modelId="{D3EAE60B-E361-472F-ADF3-2EE4013449D8}" type="presOf" srcId="{7D64BD01-F2F3-42B4-A85B-F6B7650D2A15}" destId="{C43696EE-3BB3-4938-A44B-A95E856EDC76}" srcOrd="0" destOrd="0" presId="urn:microsoft.com/office/officeart/2005/8/layout/radial4"/>
    <dgm:cxn modelId="{CB9A4620-54A9-4D35-936C-40C5C0CE8270}" type="presParOf" srcId="{D2E6A61E-14E0-475E-AE58-21A849B5E6E3}" destId="{C43696EE-3BB3-4938-A44B-A95E856EDC76}" srcOrd="0" destOrd="0" presId="urn:microsoft.com/office/officeart/2005/8/layout/radial4"/>
    <dgm:cxn modelId="{10973847-555C-4A96-ABED-CE7F22CA4856}" type="presParOf" srcId="{D2E6A61E-14E0-475E-AE58-21A849B5E6E3}" destId="{9715E5A8-2F5C-429F-A697-3013872FF4C6}" srcOrd="1" destOrd="0" presId="urn:microsoft.com/office/officeart/2005/8/layout/radial4"/>
    <dgm:cxn modelId="{7E8D8C88-62A3-40AC-B7DD-3B03CF1D478D}" type="presParOf" srcId="{D2E6A61E-14E0-475E-AE58-21A849B5E6E3}" destId="{A59FAD39-B0DF-4A5F-8563-BA88AC477DAD}" srcOrd="2" destOrd="0" presId="urn:microsoft.com/office/officeart/2005/8/layout/radial4"/>
    <dgm:cxn modelId="{AEB34C6C-CB02-451D-9287-A3AB43824FCB}" type="presParOf" srcId="{D2E6A61E-14E0-475E-AE58-21A849B5E6E3}" destId="{1AD8D178-3145-4916-82B1-8D32FB4B90BD}" srcOrd="3" destOrd="0" presId="urn:microsoft.com/office/officeart/2005/8/layout/radial4"/>
    <dgm:cxn modelId="{7F819720-18D3-46FC-8121-5698AFE73C44}" type="presParOf" srcId="{D2E6A61E-14E0-475E-AE58-21A849B5E6E3}" destId="{B4F55543-BC9D-4791-AE45-19F06CE380B9}" srcOrd="4" destOrd="0" presId="urn:microsoft.com/office/officeart/2005/8/layout/radial4"/>
    <dgm:cxn modelId="{520CE11E-7262-4931-BFD4-B4A1C464D222}" type="presParOf" srcId="{D2E6A61E-14E0-475E-AE58-21A849B5E6E3}" destId="{1C8674FB-CF45-4C42-9F46-DD377618B6FB}" srcOrd="5" destOrd="0" presId="urn:microsoft.com/office/officeart/2005/8/layout/radial4"/>
    <dgm:cxn modelId="{09B79A65-C6EA-490C-A806-FB1D21699784}" type="presParOf" srcId="{D2E6A61E-14E0-475E-AE58-21A849B5E6E3}" destId="{1D47C688-4EFB-4E18-9996-DEFE508D22D5}" srcOrd="6" destOrd="0" presId="urn:microsoft.com/office/officeart/2005/8/layout/radial4"/>
    <dgm:cxn modelId="{591503F5-4200-469E-A567-053F06FB7FFC}" type="presParOf" srcId="{D2E6A61E-14E0-475E-AE58-21A849B5E6E3}" destId="{D96C1190-EB41-4103-9237-B84B7933F0EB}" srcOrd="7" destOrd="0" presId="urn:microsoft.com/office/officeart/2005/8/layout/radial4"/>
    <dgm:cxn modelId="{F400CDB5-549C-437C-A293-CD0E9A324D42}" type="presParOf" srcId="{D2E6A61E-14E0-475E-AE58-21A849B5E6E3}" destId="{FB1504C7-8869-42E3-873F-722A851BA5D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E01344-3CD2-40CB-B504-788B0811598E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2483F89-4C27-41F5-A76C-D2D4DAAE3679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E07817A6-2587-4ED7-AADC-2EC5303A265B}" type="parTrans" cxnId="{12BDEE94-8D72-471B-A967-959B93B47E09}">
      <dgm:prSet/>
      <dgm:spPr/>
      <dgm:t>
        <a:bodyPr/>
        <a:lstStyle/>
        <a:p>
          <a:endParaRPr lang="de-DE"/>
        </a:p>
      </dgm:t>
    </dgm:pt>
    <dgm:pt modelId="{2CB70828-C774-4B0B-A1B1-0F51603861F9}" type="sibTrans" cxnId="{12BDEE94-8D72-471B-A967-959B93B47E09}">
      <dgm:prSet/>
      <dgm:spPr/>
      <dgm:t>
        <a:bodyPr/>
        <a:lstStyle/>
        <a:p>
          <a:endParaRPr lang="de-DE"/>
        </a:p>
      </dgm:t>
    </dgm:pt>
    <dgm:pt modelId="{CC8E65FC-ABD3-44F7-BAC3-94A5D4FB8480}">
      <dgm:prSet phldrT="[Text]"/>
      <dgm:spPr/>
      <dgm:t>
        <a:bodyPr/>
        <a:lstStyle/>
        <a:p>
          <a:r>
            <a:rPr lang="de-DE" dirty="0"/>
            <a:t>Abnahme</a:t>
          </a:r>
        </a:p>
      </dgm:t>
    </dgm:pt>
    <dgm:pt modelId="{DF6631C4-475C-4FDD-9B09-523D372E0CAC}" type="parTrans" cxnId="{6B4ED39C-62C7-4E41-9EB2-450CBC735A4F}">
      <dgm:prSet/>
      <dgm:spPr/>
      <dgm:t>
        <a:bodyPr/>
        <a:lstStyle/>
        <a:p>
          <a:endParaRPr lang="de-DE"/>
        </a:p>
      </dgm:t>
    </dgm:pt>
    <dgm:pt modelId="{F7791B3F-6D4F-44F6-AE28-898F3A55D5FD}" type="sibTrans" cxnId="{6B4ED39C-62C7-4E41-9EB2-450CBC735A4F}">
      <dgm:prSet/>
      <dgm:spPr/>
      <dgm:t>
        <a:bodyPr/>
        <a:lstStyle/>
        <a:p>
          <a:endParaRPr lang="de-DE"/>
        </a:p>
      </dgm:t>
    </dgm:pt>
    <dgm:pt modelId="{C519DA5C-901A-4348-99FF-5F94DB583CDE}">
      <dgm:prSet phldrT="[Text]"/>
      <dgm:spPr/>
      <dgm:t>
        <a:bodyPr/>
        <a:lstStyle/>
        <a:p>
          <a:r>
            <a:rPr lang="de-DE" dirty="0"/>
            <a:t>Abschlussanalyse</a:t>
          </a:r>
        </a:p>
      </dgm:t>
    </dgm:pt>
    <dgm:pt modelId="{6E3344F1-AE0A-4EAB-B69C-B14D64B73084}" type="parTrans" cxnId="{E730E2E4-3BD7-4B04-A1DD-430DBB773601}">
      <dgm:prSet/>
      <dgm:spPr/>
      <dgm:t>
        <a:bodyPr/>
        <a:lstStyle/>
        <a:p>
          <a:endParaRPr lang="de-DE"/>
        </a:p>
      </dgm:t>
    </dgm:pt>
    <dgm:pt modelId="{C3FD6205-20AB-4312-8996-1AB964B2E861}" type="sibTrans" cxnId="{E730E2E4-3BD7-4B04-A1DD-430DBB773601}">
      <dgm:prSet/>
      <dgm:spPr/>
      <dgm:t>
        <a:bodyPr/>
        <a:lstStyle/>
        <a:p>
          <a:endParaRPr lang="de-DE"/>
        </a:p>
      </dgm:t>
    </dgm:pt>
    <dgm:pt modelId="{83103570-1240-4290-82BE-9938133E4F97}">
      <dgm:prSet phldrT="[Text]"/>
      <dgm:spPr/>
      <dgm:t>
        <a:bodyPr/>
        <a:lstStyle/>
        <a:p>
          <a:r>
            <a:rPr lang="de-DE" dirty="0"/>
            <a:t>Sicherung der Erfahrung</a:t>
          </a:r>
        </a:p>
      </dgm:t>
    </dgm:pt>
    <dgm:pt modelId="{8ED2DC39-96AB-4DEE-81FB-D11839FD821D}" type="parTrans" cxnId="{E5676BFA-8139-4D32-AE3C-27DBD25DC203}">
      <dgm:prSet/>
      <dgm:spPr/>
      <dgm:t>
        <a:bodyPr/>
        <a:lstStyle/>
        <a:p>
          <a:endParaRPr lang="de-DE"/>
        </a:p>
      </dgm:t>
    </dgm:pt>
    <dgm:pt modelId="{7498180C-FE04-4F6F-9B40-7FB75A364E79}" type="sibTrans" cxnId="{E5676BFA-8139-4D32-AE3C-27DBD25DC203}">
      <dgm:prSet/>
      <dgm:spPr/>
      <dgm:t>
        <a:bodyPr/>
        <a:lstStyle/>
        <a:p>
          <a:endParaRPr lang="de-DE"/>
        </a:p>
      </dgm:t>
    </dgm:pt>
    <dgm:pt modelId="{7A2CB8AB-B3B1-4CC1-A7C1-1469E069F797}" type="pres">
      <dgm:prSet presAssocID="{2EE01344-3CD2-40CB-B504-788B0811598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3779AC3-66F7-4A58-BE25-420133D06B36}" type="pres">
      <dgm:prSet presAssocID="{02483F89-4C27-41F5-A76C-D2D4DAAE3679}" presName="centerShape" presStyleLbl="node0" presStyleIdx="0" presStyleCnt="1"/>
      <dgm:spPr/>
    </dgm:pt>
    <dgm:pt modelId="{3CFC6120-F539-453E-BC6A-EBD4FB196DD0}" type="pres">
      <dgm:prSet presAssocID="{DF6631C4-475C-4FDD-9B09-523D372E0CAC}" presName="parTrans" presStyleLbl="bgSibTrans2D1" presStyleIdx="0" presStyleCnt="3"/>
      <dgm:spPr/>
    </dgm:pt>
    <dgm:pt modelId="{0FDFDA14-E88F-49AA-BC77-EEA504D8CDB7}" type="pres">
      <dgm:prSet presAssocID="{CC8E65FC-ABD3-44F7-BAC3-94A5D4FB8480}" presName="node" presStyleLbl="node1" presStyleIdx="0" presStyleCnt="3">
        <dgm:presLayoutVars>
          <dgm:bulletEnabled val="1"/>
        </dgm:presLayoutVars>
      </dgm:prSet>
      <dgm:spPr/>
    </dgm:pt>
    <dgm:pt modelId="{583812C0-2B77-4222-8FC8-25253B621E0B}" type="pres">
      <dgm:prSet presAssocID="{6E3344F1-AE0A-4EAB-B69C-B14D64B73084}" presName="parTrans" presStyleLbl="bgSibTrans2D1" presStyleIdx="1" presStyleCnt="3"/>
      <dgm:spPr/>
    </dgm:pt>
    <dgm:pt modelId="{DCE777A3-A8A4-40DE-928A-171D85C9E949}" type="pres">
      <dgm:prSet presAssocID="{C519DA5C-901A-4348-99FF-5F94DB583CDE}" presName="node" presStyleLbl="node1" presStyleIdx="1" presStyleCnt="3">
        <dgm:presLayoutVars>
          <dgm:bulletEnabled val="1"/>
        </dgm:presLayoutVars>
      </dgm:prSet>
      <dgm:spPr/>
    </dgm:pt>
    <dgm:pt modelId="{B5946B51-92E0-4161-A645-9D077247E9E9}" type="pres">
      <dgm:prSet presAssocID="{8ED2DC39-96AB-4DEE-81FB-D11839FD821D}" presName="parTrans" presStyleLbl="bgSibTrans2D1" presStyleIdx="2" presStyleCnt="3"/>
      <dgm:spPr/>
    </dgm:pt>
    <dgm:pt modelId="{3E452352-2B4A-4802-A7F6-C337B1825884}" type="pres">
      <dgm:prSet presAssocID="{83103570-1240-4290-82BE-9938133E4F97}" presName="node" presStyleLbl="node1" presStyleIdx="2" presStyleCnt="3">
        <dgm:presLayoutVars>
          <dgm:bulletEnabled val="1"/>
        </dgm:presLayoutVars>
      </dgm:prSet>
      <dgm:spPr/>
    </dgm:pt>
  </dgm:ptLst>
  <dgm:cxnLst>
    <dgm:cxn modelId="{2D070AE3-DCAA-48C5-8190-6A3EF617D18B}" type="presOf" srcId="{CC8E65FC-ABD3-44F7-BAC3-94A5D4FB8480}" destId="{0FDFDA14-E88F-49AA-BC77-EEA504D8CDB7}" srcOrd="0" destOrd="0" presId="urn:microsoft.com/office/officeart/2005/8/layout/radial4"/>
    <dgm:cxn modelId="{6B4ED39C-62C7-4E41-9EB2-450CBC735A4F}" srcId="{02483F89-4C27-41F5-A76C-D2D4DAAE3679}" destId="{CC8E65FC-ABD3-44F7-BAC3-94A5D4FB8480}" srcOrd="0" destOrd="0" parTransId="{DF6631C4-475C-4FDD-9B09-523D372E0CAC}" sibTransId="{F7791B3F-6D4F-44F6-AE28-898F3A55D5FD}"/>
    <dgm:cxn modelId="{E730E2E4-3BD7-4B04-A1DD-430DBB773601}" srcId="{02483F89-4C27-41F5-A76C-D2D4DAAE3679}" destId="{C519DA5C-901A-4348-99FF-5F94DB583CDE}" srcOrd="1" destOrd="0" parTransId="{6E3344F1-AE0A-4EAB-B69C-B14D64B73084}" sibTransId="{C3FD6205-20AB-4312-8996-1AB964B2E861}"/>
    <dgm:cxn modelId="{AD6BA60E-C0E1-4092-8FD6-513C6F77294C}" type="presOf" srcId="{C519DA5C-901A-4348-99FF-5F94DB583CDE}" destId="{DCE777A3-A8A4-40DE-928A-171D85C9E949}" srcOrd="0" destOrd="0" presId="urn:microsoft.com/office/officeart/2005/8/layout/radial4"/>
    <dgm:cxn modelId="{5285D305-3A5A-4C8A-B766-068E6E8216F9}" type="presOf" srcId="{02483F89-4C27-41F5-A76C-D2D4DAAE3679}" destId="{23779AC3-66F7-4A58-BE25-420133D06B36}" srcOrd="0" destOrd="0" presId="urn:microsoft.com/office/officeart/2005/8/layout/radial4"/>
    <dgm:cxn modelId="{D3A67A81-86D2-4D13-A784-DA6ABE7A4269}" type="presOf" srcId="{6E3344F1-AE0A-4EAB-B69C-B14D64B73084}" destId="{583812C0-2B77-4222-8FC8-25253B621E0B}" srcOrd="0" destOrd="0" presId="urn:microsoft.com/office/officeart/2005/8/layout/radial4"/>
    <dgm:cxn modelId="{12BDEE94-8D72-471B-A967-959B93B47E09}" srcId="{2EE01344-3CD2-40CB-B504-788B0811598E}" destId="{02483F89-4C27-41F5-A76C-D2D4DAAE3679}" srcOrd="0" destOrd="0" parTransId="{E07817A6-2587-4ED7-AADC-2EC5303A265B}" sibTransId="{2CB70828-C774-4B0B-A1B1-0F51603861F9}"/>
    <dgm:cxn modelId="{5CED0326-2705-45A0-9A02-FB35A02FC86F}" type="presOf" srcId="{DF6631C4-475C-4FDD-9B09-523D372E0CAC}" destId="{3CFC6120-F539-453E-BC6A-EBD4FB196DD0}" srcOrd="0" destOrd="0" presId="urn:microsoft.com/office/officeart/2005/8/layout/radial4"/>
    <dgm:cxn modelId="{E5676BFA-8139-4D32-AE3C-27DBD25DC203}" srcId="{02483F89-4C27-41F5-A76C-D2D4DAAE3679}" destId="{83103570-1240-4290-82BE-9938133E4F97}" srcOrd="2" destOrd="0" parTransId="{8ED2DC39-96AB-4DEE-81FB-D11839FD821D}" sibTransId="{7498180C-FE04-4F6F-9B40-7FB75A364E79}"/>
    <dgm:cxn modelId="{7C92B953-926C-4E24-8CF2-FF308D0E7538}" type="presOf" srcId="{8ED2DC39-96AB-4DEE-81FB-D11839FD821D}" destId="{B5946B51-92E0-4161-A645-9D077247E9E9}" srcOrd="0" destOrd="0" presId="urn:microsoft.com/office/officeart/2005/8/layout/radial4"/>
    <dgm:cxn modelId="{A49009BF-8072-4C5F-BE34-697FDD33CF82}" type="presOf" srcId="{2EE01344-3CD2-40CB-B504-788B0811598E}" destId="{7A2CB8AB-B3B1-4CC1-A7C1-1469E069F797}" srcOrd="0" destOrd="0" presId="urn:microsoft.com/office/officeart/2005/8/layout/radial4"/>
    <dgm:cxn modelId="{32B3F0CD-41CB-4D2E-B12C-5C5BDEE4CE47}" type="presOf" srcId="{83103570-1240-4290-82BE-9938133E4F97}" destId="{3E452352-2B4A-4802-A7F6-C337B1825884}" srcOrd="0" destOrd="0" presId="urn:microsoft.com/office/officeart/2005/8/layout/radial4"/>
    <dgm:cxn modelId="{DE33960A-E7E3-4742-A4F1-0B94F0A20C83}" type="presParOf" srcId="{7A2CB8AB-B3B1-4CC1-A7C1-1469E069F797}" destId="{23779AC3-66F7-4A58-BE25-420133D06B36}" srcOrd="0" destOrd="0" presId="urn:microsoft.com/office/officeart/2005/8/layout/radial4"/>
    <dgm:cxn modelId="{841C0CCF-D35D-4FB7-B355-0E3DC701EF41}" type="presParOf" srcId="{7A2CB8AB-B3B1-4CC1-A7C1-1469E069F797}" destId="{3CFC6120-F539-453E-BC6A-EBD4FB196DD0}" srcOrd="1" destOrd="0" presId="urn:microsoft.com/office/officeart/2005/8/layout/radial4"/>
    <dgm:cxn modelId="{DE46831A-883C-4BB3-9C80-142D5B9C626E}" type="presParOf" srcId="{7A2CB8AB-B3B1-4CC1-A7C1-1469E069F797}" destId="{0FDFDA14-E88F-49AA-BC77-EEA504D8CDB7}" srcOrd="2" destOrd="0" presId="urn:microsoft.com/office/officeart/2005/8/layout/radial4"/>
    <dgm:cxn modelId="{8931FC8E-303D-4892-8892-C002DB57E5DC}" type="presParOf" srcId="{7A2CB8AB-B3B1-4CC1-A7C1-1469E069F797}" destId="{583812C0-2B77-4222-8FC8-25253B621E0B}" srcOrd="3" destOrd="0" presId="urn:microsoft.com/office/officeart/2005/8/layout/radial4"/>
    <dgm:cxn modelId="{49AD03DD-3879-4C6A-ADBA-04DE58EDA7ED}" type="presParOf" srcId="{7A2CB8AB-B3B1-4CC1-A7C1-1469E069F797}" destId="{DCE777A3-A8A4-40DE-928A-171D85C9E949}" srcOrd="4" destOrd="0" presId="urn:microsoft.com/office/officeart/2005/8/layout/radial4"/>
    <dgm:cxn modelId="{5CC7CE48-9C77-4B84-94EF-F16E0FA7347E}" type="presParOf" srcId="{7A2CB8AB-B3B1-4CC1-A7C1-1469E069F797}" destId="{B5946B51-92E0-4161-A645-9D077247E9E9}" srcOrd="5" destOrd="0" presId="urn:microsoft.com/office/officeart/2005/8/layout/radial4"/>
    <dgm:cxn modelId="{902B1F6C-1E1D-45FF-BD44-4C29EC6D747F}" type="presParOf" srcId="{7A2CB8AB-B3B1-4CC1-A7C1-1469E069F797}" destId="{3E452352-2B4A-4802-A7F6-C337B1825884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400" dirty="0" err="1"/>
            <a:t>Responsivität</a:t>
          </a:r>
          <a:endParaRPr lang="de-DE" sz="14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400" dirty="0"/>
            <a:t>Zeitgerechtes Aussehen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4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400" dirty="0"/>
            <a:t>Auswerte-möglich-</a:t>
          </a:r>
          <a:r>
            <a:rPr lang="de-DE" sz="1400" dirty="0" err="1"/>
            <a:t>keiten</a:t>
          </a:r>
          <a:endParaRPr lang="de-DE" sz="14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400" dirty="0"/>
            <a:t>Berechtigungs-konzept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4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1200" b="1" dirty="0"/>
            <a:t>Implementierung</a:t>
          </a:r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A99A-00D9-4873-BF91-57CC5CDD642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Initialisierung</a:t>
          </a:r>
        </a:p>
      </dsp:txBody>
      <dsp:txXfrm>
        <a:off x="4506901" y="2537325"/>
        <a:ext cx="1501797" cy="1501797"/>
      </dsp:txXfrm>
    </dsp:sp>
    <dsp:sp modelId="{D40C343F-E9CC-4AE5-8A3B-5C8E2B9D3B89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11A6B-79B3-4D46-95F0-A0F03807531F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Chancen / Risikoportfolio</a:t>
          </a:r>
        </a:p>
      </dsp:txBody>
      <dsp:txXfrm>
        <a:off x="1653131" y="1820212"/>
        <a:ext cx="1923118" cy="1519584"/>
      </dsp:txXfrm>
    </dsp:sp>
    <dsp:sp modelId="{FB4358FC-C359-4CA7-8DC8-E68F921B6C35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501EB-77DB-44A8-9500-C483F073DCB5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Projektsteckbrief</a:t>
          </a:r>
        </a:p>
      </dsp:txBody>
      <dsp:txXfrm>
        <a:off x="3139810" y="48458"/>
        <a:ext cx="1923118" cy="1519584"/>
      </dsp:txXfrm>
    </dsp:sp>
    <dsp:sp modelId="{068D7405-A6C9-45DD-A710-1DEB6B3AB9DA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17E97-5549-4F53-AAFC-AE0DAE8D6740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Umfeldanalyse</a:t>
          </a:r>
        </a:p>
      </dsp:txBody>
      <dsp:txXfrm>
        <a:off x="5452671" y="48458"/>
        <a:ext cx="1923118" cy="1519584"/>
      </dsp:txXfrm>
    </dsp:sp>
    <dsp:sp modelId="{C893210D-4879-4DD5-B088-5D8E5992D57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84C4E-C79B-412F-9987-C2485DB65F27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Zusammenstellung des Projektteams</a:t>
          </a:r>
        </a:p>
      </dsp:txBody>
      <dsp:txXfrm>
        <a:off x="6939350" y="1820212"/>
        <a:ext cx="1923118" cy="15195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4A5B7-63C2-4557-8E63-B6A5EDCC8CAF}">
      <dsp:nvSpPr>
        <dsp:cNvPr id="0" name=""/>
        <dsp:cNvSpPr/>
      </dsp:nvSpPr>
      <dsp:spPr>
        <a:xfrm>
          <a:off x="4277661" y="2390534"/>
          <a:ext cx="1960276" cy="19602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Definition</a:t>
          </a:r>
        </a:p>
      </dsp:txBody>
      <dsp:txXfrm>
        <a:off x="4564737" y="2677610"/>
        <a:ext cx="1386124" cy="1386124"/>
      </dsp:txXfrm>
    </dsp:sp>
    <dsp:sp modelId="{282AE00F-4040-46F4-8BB3-CB1B64E04DB0}">
      <dsp:nvSpPr>
        <dsp:cNvPr id="0" name=""/>
        <dsp:cNvSpPr/>
      </dsp:nvSpPr>
      <dsp:spPr>
        <a:xfrm rot="10800000">
          <a:off x="2291342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82516-56F2-440F-B166-3583C6D09D31}">
      <dsp:nvSpPr>
        <dsp:cNvPr id="0" name=""/>
        <dsp:cNvSpPr/>
      </dsp:nvSpPr>
      <dsp:spPr>
        <a:xfrm>
          <a:off x="1605246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Ziele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(SMART)</a:t>
          </a:r>
        </a:p>
      </dsp:txBody>
      <dsp:txXfrm>
        <a:off x="1637398" y="2853947"/>
        <a:ext cx="1307889" cy="1033450"/>
      </dsp:txXfrm>
    </dsp:sp>
    <dsp:sp modelId="{7B3A17F7-D5AD-494C-93A1-48B5EA493EAD}">
      <dsp:nvSpPr>
        <dsp:cNvPr id="0" name=""/>
        <dsp:cNvSpPr/>
      </dsp:nvSpPr>
      <dsp:spPr>
        <a:xfrm rot="12960000">
          <a:off x="2678641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41B44-7E14-4670-9835-43CFA4E86400}">
      <dsp:nvSpPr>
        <dsp:cNvPr id="0" name=""/>
        <dsp:cNvSpPr/>
      </dsp:nvSpPr>
      <dsp:spPr>
        <a:xfrm>
          <a:off x="2171789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Erstellung des Phasenplans</a:t>
          </a:r>
        </a:p>
      </dsp:txBody>
      <dsp:txXfrm>
        <a:off x="2203941" y="1110307"/>
        <a:ext cx="1307889" cy="1033450"/>
      </dsp:txXfrm>
    </dsp:sp>
    <dsp:sp modelId="{278A8865-DEE9-4869-B899-9C09597E5FAB}">
      <dsp:nvSpPr>
        <dsp:cNvPr id="0" name=""/>
        <dsp:cNvSpPr/>
      </dsp:nvSpPr>
      <dsp:spPr>
        <a:xfrm rot="15120000">
          <a:off x="3692602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D211E-4A4E-49D3-9A54-C1B6F40DCA68}">
      <dsp:nvSpPr>
        <dsp:cNvPr id="0" name=""/>
        <dsp:cNvSpPr/>
      </dsp:nvSpPr>
      <dsp:spPr>
        <a:xfrm>
          <a:off x="3655017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Stakeholderanalyse</a:t>
          </a:r>
          <a:endParaRPr lang="de-DE" sz="900" kern="1200" dirty="0"/>
        </a:p>
      </dsp:txBody>
      <dsp:txXfrm>
        <a:off x="3687169" y="32679"/>
        <a:ext cx="1307889" cy="1033450"/>
      </dsp:txXfrm>
    </dsp:sp>
    <dsp:sp modelId="{6F96D524-13AB-4EBA-BC23-B7CB2D5DC5C9}">
      <dsp:nvSpPr>
        <dsp:cNvPr id="0" name=""/>
        <dsp:cNvSpPr/>
      </dsp:nvSpPr>
      <dsp:spPr>
        <a:xfrm rot="17280000">
          <a:off x="4945926" y="1162665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0B8C4-50D2-48E6-B0D1-CA9A70DDDFC0}">
      <dsp:nvSpPr>
        <dsp:cNvPr id="0" name=""/>
        <dsp:cNvSpPr/>
      </dsp:nvSpPr>
      <dsp:spPr>
        <a:xfrm>
          <a:off x="5488388" y="527"/>
          <a:ext cx="1372193" cy="10977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Risikoanalyse</a:t>
          </a:r>
        </a:p>
      </dsp:txBody>
      <dsp:txXfrm>
        <a:off x="5520540" y="32679"/>
        <a:ext cx="1307889" cy="1033450"/>
      </dsp:txXfrm>
    </dsp:sp>
    <dsp:sp modelId="{820C0B7B-2FCE-48AC-872D-0263D6DFE988}">
      <dsp:nvSpPr>
        <dsp:cNvPr id="0" name=""/>
        <dsp:cNvSpPr/>
      </dsp:nvSpPr>
      <dsp:spPr>
        <a:xfrm rot="19440000">
          <a:off x="5959887" y="1899351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FA2E-599E-47AE-BD9F-B52FFE9B939E}">
      <dsp:nvSpPr>
        <dsp:cNvPr id="0" name=""/>
        <dsp:cNvSpPr/>
      </dsp:nvSpPr>
      <dsp:spPr>
        <a:xfrm>
          <a:off x="6971617" y="1078155"/>
          <a:ext cx="1372193" cy="10977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Kommunikationskonzept</a:t>
          </a:r>
        </a:p>
      </dsp:txBody>
      <dsp:txXfrm>
        <a:off x="7003769" y="1110307"/>
        <a:ext cx="1307889" cy="1033450"/>
      </dsp:txXfrm>
    </dsp:sp>
    <dsp:sp modelId="{9C66E5C0-B7AC-4F67-9EB9-CBBD96993DA7}">
      <dsp:nvSpPr>
        <dsp:cNvPr id="0" name=""/>
        <dsp:cNvSpPr/>
      </dsp:nvSpPr>
      <dsp:spPr>
        <a:xfrm>
          <a:off x="6347185" y="3091333"/>
          <a:ext cx="1877071" cy="558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E29ED-D69D-44AD-9614-7EE3561E11D2}">
      <dsp:nvSpPr>
        <dsp:cNvPr id="0" name=""/>
        <dsp:cNvSpPr/>
      </dsp:nvSpPr>
      <dsp:spPr>
        <a:xfrm>
          <a:off x="7538160" y="2821795"/>
          <a:ext cx="1372193" cy="1097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Projektauftrag</a:t>
          </a:r>
        </a:p>
      </dsp:txBody>
      <dsp:txXfrm>
        <a:off x="7570312" y="2853947"/>
        <a:ext cx="1307889" cy="10334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17A50-E8BF-46CF-8C14-1EBC00723B95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Planung</a:t>
          </a:r>
        </a:p>
      </dsp:txBody>
      <dsp:txXfrm>
        <a:off x="4506901" y="2537325"/>
        <a:ext cx="1501797" cy="1501797"/>
      </dsp:txXfrm>
    </dsp:sp>
    <dsp:sp modelId="{916F4358-E35E-46DA-B4A9-76278C3F2E84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3098B-A997-472B-AE53-C7509EE15D97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Kick Off Meeting</a:t>
          </a:r>
        </a:p>
      </dsp:txBody>
      <dsp:txXfrm>
        <a:off x="1653131" y="1820212"/>
        <a:ext cx="1923118" cy="1519584"/>
      </dsp:txXfrm>
    </dsp:sp>
    <dsp:sp modelId="{5CDA4CB5-1201-4B0F-B3B2-A76FD6526EBE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C2A48-1D7F-4831-ABF3-A0BF4AAB4C06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Gantt Diagramm</a:t>
          </a:r>
        </a:p>
      </dsp:txBody>
      <dsp:txXfrm>
        <a:off x="3139810" y="48458"/>
        <a:ext cx="1923118" cy="1519584"/>
      </dsp:txXfrm>
    </dsp:sp>
    <dsp:sp modelId="{4CBB4B81-FEE7-4AE1-8CD0-8C351405FCD7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08164-50A1-47F4-BDB3-0D30DCF4D43E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Arbeitspakete</a:t>
          </a:r>
        </a:p>
      </dsp:txBody>
      <dsp:txXfrm>
        <a:off x="5452671" y="48458"/>
        <a:ext cx="1923118" cy="1519584"/>
      </dsp:txXfrm>
    </dsp:sp>
    <dsp:sp modelId="{86DD9E8C-AA05-4B70-B46F-4D4FE83ED5B3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F937C-1523-417E-A53E-3D2EFB9F95E9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Kostenkalkulation</a:t>
          </a:r>
        </a:p>
      </dsp:txBody>
      <dsp:txXfrm>
        <a:off x="6939350" y="1820212"/>
        <a:ext cx="1923118" cy="15195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96EE-3BB3-4938-A44B-A95E856EDC76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Steuerung</a:t>
          </a:r>
        </a:p>
      </dsp:txBody>
      <dsp:txXfrm>
        <a:off x="4506901" y="2537325"/>
        <a:ext cx="1501797" cy="1501797"/>
      </dsp:txXfrm>
    </dsp:sp>
    <dsp:sp modelId="{9715E5A8-2F5C-429F-A697-3013872FF4C6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FAD39-B0DF-4A5F-8563-BA88AC477DAD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Qualitätsmanagement</a:t>
          </a:r>
        </a:p>
      </dsp:txBody>
      <dsp:txXfrm>
        <a:off x="1653131" y="1820212"/>
        <a:ext cx="1923118" cy="1519584"/>
      </dsp:txXfrm>
    </dsp:sp>
    <dsp:sp modelId="{1AD8D178-3145-4916-82B1-8D32FB4B90BD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5543-BC9D-4791-AE45-19F06CE380B9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Qualitätskreisel</a:t>
          </a:r>
        </a:p>
      </dsp:txBody>
      <dsp:txXfrm>
        <a:off x="3139810" y="48458"/>
        <a:ext cx="1923118" cy="1519584"/>
      </dsp:txXfrm>
    </dsp:sp>
    <dsp:sp modelId="{1C8674FB-CF45-4C42-9F46-DD377618B6FB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7C688-4EFB-4E18-9996-DEFE508D22D5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Analyse von Fehlern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(z.B. </a:t>
          </a:r>
          <a:r>
            <a:rPr lang="de-DE" sz="1400" kern="1200" dirty="0" err="1"/>
            <a:t>Ishikawa</a:t>
          </a:r>
          <a:r>
            <a:rPr lang="de-DE" sz="1400" kern="1200" dirty="0"/>
            <a:t> Diagramm)</a:t>
          </a:r>
        </a:p>
      </dsp:txBody>
      <dsp:txXfrm>
        <a:off x="5452671" y="48458"/>
        <a:ext cx="1923118" cy="1519584"/>
      </dsp:txXfrm>
    </dsp:sp>
    <dsp:sp modelId="{D96C1190-EB41-4103-9237-B84B7933F0E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504C7-8869-42E3-873F-722A851BA5D6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Fortschrittsermittlungen</a:t>
          </a:r>
        </a:p>
      </dsp:txBody>
      <dsp:txXfrm>
        <a:off x="6939350" y="1820212"/>
        <a:ext cx="1923118" cy="15195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79AC3-66F7-4A58-BE25-420133D06B36}">
      <dsp:nvSpPr>
        <dsp:cNvPr id="0" name=""/>
        <dsp:cNvSpPr/>
      </dsp:nvSpPr>
      <dsp:spPr>
        <a:xfrm>
          <a:off x="4265184" y="2364917"/>
          <a:ext cx="1985230" cy="19852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Abschluss</a:t>
          </a:r>
        </a:p>
      </dsp:txBody>
      <dsp:txXfrm>
        <a:off x="4555914" y="2655647"/>
        <a:ext cx="1403770" cy="1403770"/>
      </dsp:txXfrm>
    </dsp:sp>
    <dsp:sp modelId="{3CFC6120-F539-453E-BC6A-EBD4FB196DD0}">
      <dsp:nvSpPr>
        <dsp:cNvPr id="0" name=""/>
        <dsp:cNvSpPr/>
      </dsp:nvSpPr>
      <dsp:spPr>
        <a:xfrm rot="12900000">
          <a:off x="2988885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FDA14-E88F-49AA-BC77-EEA504D8CDB7}">
      <dsp:nvSpPr>
        <dsp:cNvPr id="0" name=""/>
        <dsp:cNvSpPr/>
      </dsp:nvSpPr>
      <dsp:spPr>
        <a:xfrm>
          <a:off x="2183419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Abnahme</a:t>
          </a:r>
        </a:p>
      </dsp:txBody>
      <dsp:txXfrm>
        <a:off x="2227610" y="1154916"/>
        <a:ext cx="1797586" cy="1420393"/>
      </dsp:txXfrm>
    </dsp:sp>
    <dsp:sp modelId="{583812C0-2B77-4222-8FC8-25253B621E0B}">
      <dsp:nvSpPr>
        <dsp:cNvPr id="0" name=""/>
        <dsp:cNvSpPr/>
      </dsp:nvSpPr>
      <dsp:spPr>
        <a:xfrm rot="16200000">
          <a:off x="4497387" y="1233095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77A3-A8A4-40DE-928A-171D85C9E949}">
      <dsp:nvSpPr>
        <dsp:cNvPr id="0" name=""/>
        <dsp:cNvSpPr/>
      </dsp:nvSpPr>
      <dsp:spPr>
        <a:xfrm>
          <a:off x="4314815" y="1190"/>
          <a:ext cx="1885968" cy="15087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Abschlussanalyse</a:t>
          </a:r>
        </a:p>
      </dsp:txBody>
      <dsp:txXfrm>
        <a:off x="4359006" y="45381"/>
        <a:ext cx="1797586" cy="1420393"/>
      </dsp:txXfrm>
    </dsp:sp>
    <dsp:sp modelId="{B5946B51-92E0-4161-A645-9D077247E9E9}">
      <dsp:nvSpPr>
        <dsp:cNvPr id="0" name=""/>
        <dsp:cNvSpPr/>
      </dsp:nvSpPr>
      <dsp:spPr>
        <a:xfrm rot="19500000">
          <a:off x="6005889" y="2018372"/>
          <a:ext cx="1520825" cy="56579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52352-2B4A-4802-A7F6-C337B1825884}">
      <dsp:nvSpPr>
        <dsp:cNvPr id="0" name=""/>
        <dsp:cNvSpPr/>
      </dsp:nvSpPr>
      <dsp:spPr>
        <a:xfrm>
          <a:off x="6446211" y="1110725"/>
          <a:ext cx="1885968" cy="15087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Sicherung der Erfahrung</a:t>
          </a:r>
        </a:p>
      </dsp:txBody>
      <dsp:txXfrm>
        <a:off x="6490402" y="1154916"/>
        <a:ext cx="1797586" cy="14203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Responsivität</a:t>
          </a:r>
          <a:endParaRPr lang="de-DE" sz="14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Zeitgerechtes Aussehen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Auswerte-möglich-</a:t>
          </a:r>
          <a:r>
            <a:rPr lang="de-DE" sz="1400" kern="1200" dirty="0" err="1"/>
            <a:t>keiten</a:t>
          </a:r>
          <a:endParaRPr lang="de-DE" sz="14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Berechtigungs-konzept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Implementierung</a:t>
          </a:r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14.08.2016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728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64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4385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54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799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6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94777"/>
              </p:ext>
            </p:extLst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248294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36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02689"/>
              </p:ext>
            </p:extLst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708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7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Technik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77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Welche Konzepte werden geboten?</a:t>
            </a:r>
          </a:p>
          <a:p>
            <a:r>
              <a:rPr lang="de-DE" dirty="0"/>
              <a:t>Aktueller Stand!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97171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032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5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9166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3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052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61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66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0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94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Zwischenstand</vt:lpstr>
      <vt:lpstr>Agenda</vt:lpstr>
      <vt:lpstr>PowerPoint-Präsentation</vt:lpstr>
      <vt:lpstr>Red Stag</vt:lpstr>
      <vt:lpstr>Das Team</vt:lpstr>
      <vt:lpstr>PowerPoint-Präsentation</vt:lpstr>
      <vt:lpstr>Vorgehen</vt:lpstr>
      <vt:lpstr>Initialisierung</vt:lpstr>
      <vt:lpstr>Definition</vt:lpstr>
      <vt:lpstr>Planung</vt:lpstr>
      <vt:lpstr>Steuerung</vt:lpstr>
      <vt:lpstr>Abschluss</vt:lpstr>
      <vt:lpstr>PowerPoint-Präsentation</vt:lpstr>
      <vt:lpstr>Konzept</vt:lpstr>
      <vt:lpstr>Aktueller Stand</vt:lpstr>
      <vt:lpstr>Standpunkt</vt:lpstr>
      <vt:lpstr>PowerPoint-Präsentation</vt:lpstr>
      <vt:lpstr>Technik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20</cp:revision>
  <dcterms:created xsi:type="dcterms:W3CDTF">2016-07-26T12:18:38Z</dcterms:created>
  <dcterms:modified xsi:type="dcterms:W3CDTF">2016-08-14T11:14:58Z</dcterms:modified>
</cp:coreProperties>
</file>