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3" r:id="rId5"/>
    <p:sldId id="287" r:id="rId6"/>
    <p:sldId id="294" r:id="rId7"/>
    <p:sldId id="295" r:id="rId8"/>
    <p:sldId id="290" r:id="rId9"/>
    <p:sldId id="289" r:id="rId10"/>
    <p:sldId id="291" r:id="rId11"/>
    <p:sldId id="296" r:id="rId12"/>
    <p:sldId id="29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/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/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/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/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/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B207B-ED43-49F7-8646-09437A28BF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5A21B8-640D-4A0A-BC78-F13870CC4C58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0453BC7-EB7C-4082-95FB-112614683AF0}" type="parTrans" cxnId="{D0A66397-A4E8-47AE-B082-4CE0854D771F}">
      <dgm:prSet/>
      <dgm:spPr/>
      <dgm:t>
        <a:bodyPr/>
        <a:lstStyle/>
        <a:p>
          <a:endParaRPr lang="de-DE"/>
        </a:p>
      </dgm:t>
    </dgm:pt>
    <dgm:pt modelId="{EE7E3CC6-FDFF-4E54-BD08-AADE9FC6EE6D}" type="sibTrans" cxnId="{D0A66397-A4E8-47AE-B082-4CE0854D771F}">
      <dgm:prSet/>
      <dgm:spPr/>
      <dgm:t>
        <a:bodyPr/>
        <a:lstStyle/>
        <a:p>
          <a:endParaRPr lang="de-DE"/>
        </a:p>
      </dgm:t>
    </dgm:pt>
    <dgm:pt modelId="{D7BC0203-36C7-4DE6-8BF5-40F3B353FD4A}">
      <dgm:prSet phldrT="[Text]"/>
      <dgm:spPr/>
      <dgm:t>
        <a:bodyPr/>
        <a:lstStyle/>
        <a:p>
          <a:r>
            <a:rPr lang="de-DE" dirty="0"/>
            <a:t>Schulungen</a:t>
          </a:r>
        </a:p>
      </dgm:t>
    </dgm:pt>
    <dgm:pt modelId="{810E7E01-08B9-46A7-8B18-DDDEC6A45D84}" type="parTrans" cxnId="{FAD5DECB-4542-4C0A-AB64-3B29025A7A2A}">
      <dgm:prSet/>
      <dgm:spPr/>
      <dgm:t>
        <a:bodyPr/>
        <a:lstStyle/>
        <a:p>
          <a:endParaRPr lang="de-DE"/>
        </a:p>
      </dgm:t>
    </dgm:pt>
    <dgm:pt modelId="{9465941B-1770-4CAD-B021-1E0C4484A611}" type="sibTrans" cxnId="{FAD5DECB-4542-4C0A-AB64-3B29025A7A2A}">
      <dgm:prSet/>
      <dgm:spPr/>
      <dgm:t>
        <a:bodyPr/>
        <a:lstStyle/>
        <a:p>
          <a:endParaRPr lang="de-DE"/>
        </a:p>
      </dgm:t>
    </dgm:pt>
    <dgm:pt modelId="{D7DC21AD-EF37-4265-A5AF-B48B72C7E8DA}">
      <dgm:prSet phldrT="[Text]"/>
      <dgm:spPr/>
      <dgm:t>
        <a:bodyPr/>
        <a:lstStyle/>
        <a:p>
          <a:r>
            <a:rPr lang="de-DE" dirty="0"/>
            <a:t>Übergabe</a:t>
          </a:r>
        </a:p>
      </dgm:t>
    </dgm:pt>
    <dgm:pt modelId="{497F29B5-5765-4A05-9779-9E7ACB4B4944}" type="parTrans" cxnId="{98ACD968-1EA2-4056-A8E6-D628D9EE11BB}">
      <dgm:prSet/>
      <dgm:spPr/>
      <dgm:t>
        <a:bodyPr/>
        <a:lstStyle/>
        <a:p>
          <a:endParaRPr lang="de-DE"/>
        </a:p>
      </dgm:t>
    </dgm:pt>
    <dgm:pt modelId="{400AE08C-FA4A-4A0A-A9B2-A1059CC6BBD0}" type="sibTrans" cxnId="{98ACD968-1EA2-4056-A8E6-D628D9EE11BB}">
      <dgm:prSet/>
      <dgm:spPr/>
      <dgm:t>
        <a:bodyPr/>
        <a:lstStyle/>
        <a:p>
          <a:endParaRPr lang="de-DE"/>
        </a:p>
      </dgm:t>
    </dgm:pt>
    <dgm:pt modelId="{9B4235FE-547D-4207-B6FB-769FBD55BF91}">
      <dgm:prSet phldrT="[Text]"/>
      <dgm:spPr/>
      <dgm:t>
        <a:bodyPr/>
        <a:lstStyle/>
        <a:p>
          <a:r>
            <a:rPr lang="de-DE" dirty="0"/>
            <a:t>Hilfestellung oder Übernahme</a:t>
          </a:r>
        </a:p>
      </dgm:t>
    </dgm:pt>
    <dgm:pt modelId="{E1F415FB-3116-4AB5-B6A8-983B83A74C9C}" type="parTrans" cxnId="{BC641DC6-10A6-4BDE-8F38-04655B94759C}">
      <dgm:prSet/>
      <dgm:spPr/>
      <dgm:t>
        <a:bodyPr/>
        <a:lstStyle/>
        <a:p>
          <a:endParaRPr lang="de-DE"/>
        </a:p>
      </dgm:t>
    </dgm:pt>
    <dgm:pt modelId="{5D274C2C-D0CB-4E84-87BA-97D0E2DDEE88}" type="sibTrans" cxnId="{BC641DC6-10A6-4BDE-8F38-04655B94759C}">
      <dgm:prSet/>
      <dgm:spPr/>
      <dgm:t>
        <a:bodyPr/>
        <a:lstStyle/>
        <a:p>
          <a:endParaRPr lang="de-DE"/>
        </a:p>
      </dgm:t>
    </dgm:pt>
    <dgm:pt modelId="{91A2BC8A-D18B-4FBB-85A8-FBC66D617FC1}">
      <dgm:prSet phldrT="[Text]"/>
      <dgm:spPr/>
      <dgm:t>
        <a:bodyPr/>
        <a:lstStyle/>
        <a:p>
          <a:r>
            <a:rPr lang="de-DE" dirty="0"/>
            <a:t>Auswahl zwischen Rollen oder das gesamte Paket</a:t>
          </a:r>
        </a:p>
      </dgm:t>
    </dgm:pt>
    <dgm:pt modelId="{FCDF0223-2E62-49D5-A3AF-C8DE6D0DEA6C}" type="parTrans" cxnId="{676862FA-0B26-4BB6-A37D-D9B59132449F}">
      <dgm:prSet/>
      <dgm:spPr/>
      <dgm:t>
        <a:bodyPr/>
        <a:lstStyle/>
        <a:p>
          <a:endParaRPr lang="de-DE"/>
        </a:p>
      </dgm:t>
    </dgm:pt>
    <dgm:pt modelId="{93D0D9B6-3E5A-4018-A87C-C5EA0D0DAE8C}" type="sibTrans" cxnId="{676862FA-0B26-4BB6-A37D-D9B59132449F}">
      <dgm:prSet/>
      <dgm:spPr/>
      <dgm:t>
        <a:bodyPr/>
        <a:lstStyle/>
        <a:p>
          <a:endParaRPr lang="de-DE"/>
        </a:p>
      </dgm:t>
    </dgm:pt>
    <dgm:pt modelId="{A74733F0-A6D6-4A27-B17C-2BCDBB4E7125}">
      <dgm:prSet phldrT="[Text]"/>
      <dgm:spPr/>
      <dgm:t>
        <a:bodyPr/>
        <a:lstStyle/>
        <a:p>
          <a:endParaRPr lang="de-DE" dirty="0"/>
        </a:p>
      </dgm:t>
    </dgm:pt>
    <dgm:pt modelId="{AFBE64FA-F8B7-46EA-A3DE-9BC928FFBA99}" type="parTrans" cxnId="{F332AC72-8021-439A-898B-7C924A996816}">
      <dgm:prSet/>
      <dgm:spPr/>
      <dgm:t>
        <a:bodyPr/>
        <a:lstStyle/>
        <a:p>
          <a:endParaRPr lang="de-DE"/>
        </a:p>
      </dgm:t>
    </dgm:pt>
    <dgm:pt modelId="{F4C9EF69-3A5E-476A-B6DB-3BE6CB8509BE}" type="sibTrans" cxnId="{F332AC72-8021-439A-898B-7C924A996816}">
      <dgm:prSet/>
      <dgm:spPr/>
      <dgm:t>
        <a:bodyPr/>
        <a:lstStyle/>
        <a:p>
          <a:endParaRPr lang="de-DE"/>
        </a:p>
      </dgm:t>
    </dgm:pt>
    <dgm:pt modelId="{5436FE52-B580-4CCC-A889-4389734F603E}" type="pres">
      <dgm:prSet presAssocID="{B1CB207B-ED43-49F7-8646-09437A28BFD3}" presName="Name0" presStyleCnt="0">
        <dgm:presLayoutVars>
          <dgm:dir/>
          <dgm:resizeHandles val="exact"/>
        </dgm:presLayoutVars>
      </dgm:prSet>
      <dgm:spPr/>
    </dgm:pt>
    <dgm:pt modelId="{E8F7AE98-E4E2-4DA4-AAA2-27F9F7AFAC06}" type="pres">
      <dgm:prSet presAssocID="{B1CB207B-ED43-49F7-8646-09437A28BFD3}" presName="arrow" presStyleLbl="bgShp" presStyleIdx="0" presStyleCnt="1"/>
      <dgm:spPr/>
    </dgm:pt>
    <dgm:pt modelId="{4D07F50E-4C58-4425-AEF5-5D1531261923}" type="pres">
      <dgm:prSet presAssocID="{B1CB207B-ED43-49F7-8646-09437A28BFD3}" presName="points" presStyleCnt="0"/>
      <dgm:spPr/>
    </dgm:pt>
    <dgm:pt modelId="{7AA4F80D-D0A2-4B86-A436-095570C269BD}" type="pres">
      <dgm:prSet presAssocID="{815A21B8-640D-4A0A-BC78-F13870CC4C58}" presName="compositeA" presStyleCnt="0"/>
      <dgm:spPr/>
    </dgm:pt>
    <dgm:pt modelId="{49F30A8E-04CD-4A7B-9042-6E44AD95CE10}" type="pres">
      <dgm:prSet presAssocID="{815A21B8-640D-4A0A-BC78-F13870CC4C58}" presName="textA" presStyleLbl="revTx" presStyleIdx="0" presStyleCnt="3">
        <dgm:presLayoutVars>
          <dgm:bulletEnabled val="1"/>
        </dgm:presLayoutVars>
      </dgm:prSet>
      <dgm:spPr/>
    </dgm:pt>
    <dgm:pt modelId="{DA099EED-4F5D-4058-929B-91D547FCECAF}" type="pres">
      <dgm:prSet presAssocID="{815A21B8-640D-4A0A-BC78-F13870CC4C58}" presName="circleA" presStyleLbl="node1" presStyleIdx="0" presStyleCnt="3"/>
      <dgm:spPr/>
    </dgm:pt>
    <dgm:pt modelId="{E18CED91-5697-449E-85AD-E37857959432}" type="pres">
      <dgm:prSet presAssocID="{815A21B8-640D-4A0A-BC78-F13870CC4C58}" presName="spaceA" presStyleCnt="0"/>
      <dgm:spPr/>
    </dgm:pt>
    <dgm:pt modelId="{C0C0EA1D-5C73-4EEA-BA33-E9EFC518C9AF}" type="pres">
      <dgm:prSet presAssocID="{EE7E3CC6-FDFF-4E54-BD08-AADE9FC6EE6D}" presName="space" presStyleCnt="0"/>
      <dgm:spPr/>
    </dgm:pt>
    <dgm:pt modelId="{4A1ABA37-ACCF-408B-9D2B-7B46CC06D7BC}" type="pres">
      <dgm:prSet presAssocID="{D7BC0203-36C7-4DE6-8BF5-40F3B353FD4A}" presName="compositeB" presStyleCnt="0"/>
      <dgm:spPr/>
    </dgm:pt>
    <dgm:pt modelId="{A1183B74-D010-4E36-8459-2424B6BFDC1B}" type="pres">
      <dgm:prSet presAssocID="{D7BC0203-36C7-4DE6-8BF5-40F3B353FD4A}" presName="textB" presStyleLbl="revTx" presStyleIdx="1" presStyleCnt="3">
        <dgm:presLayoutVars>
          <dgm:bulletEnabled val="1"/>
        </dgm:presLayoutVars>
      </dgm:prSet>
      <dgm:spPr/>
    </dgm:pt>
    <dgm:pt modelId="{77162A5F-071C-48C6-B77C-972F8D3E479B}" type="pres">
      <dgm:prSet presAssocID="{D7BC0203-36C7-4DE6-8BF5-40F3B353FD4A}" presName="circleB" presStyleLbl="node1" presStyleIdx="1" presStyleCnt="3"/>
      <dgm:spPr/>
    </dgm:pt>
    <dgm:pt modelId="{37AA6817-ECB5-41D8-B4E1-0AD00474BFBA}" type="pres">
      <dgm:prSet presAssocID="{D7BC0203-36C7-4DE6-8BF5-40F3B353FD4A}" presName="spaceB" presStyleCnt="0"/>
      <dgm:spPr/>
    </dgm:pt>
    <dgm:pt modelId="{25AF18BD-2639-451C-B8E8-D5A12A345BD7}" type="pres">
      <dgm:prSet presAssocID="{9465941B-1770-4CAD-B021-1E0C4484A611}" presName="space" presStyleCnt="0"/>
      <dgm:spPr/>
    </dgm:pt>
    <dgm:pt modelId="{E136121A-6876-49EB-AC60-F8B6BBE2D26E}" type="pres">
      <dgm:prSet presAssocID="{D7DC21AD-EF37-4265-A5AF-B48B72C7E8DA}" presName="compositeA" presStyleCnt="0"/>
      <dgm:spPr/>
    </dgm:pt>
    <dgm:pt modelId="{EB925FBC-D2CC-449F-A87C-7D323254B875}" type="pres">
      <dgm:prSet presAssocID="{D7DC21AD-EF37-4265-A5AF-B48B72C7E8DA}" presName="textA" presStyleLbl="revTx" presStyleIdx="2" presStyleCnt="3">
        <dgm:presLayoutVars>
          <dgm:bulletEnabled val="1"/>
        </dgm:presLayoutVars>
      </dgm:prSet>
      <dgm:spPr/>
    </dgm:pt>
    <dgm:pt modelId="{24D016FC-27A0-40B2-81C4-613E6EA1A617}" type="pres">
      <dgm:prSet presAssocID="{D7DC21AD-EF37-4265-A5AF-B48B72C7E8DA}" presName="circleA" presStyleLbl="node1" presStyleIdx="2" presStyleCnt="3"/>
      <dgm:spPr/>
    </dgm:pt>
    <dgm:pt modelId="{D994B3D8-003D-4F6D-871D-89DF892C7FE5}" type="pres">
      <dgm:prSet presAssocID="{D7DC21AD-EF37-4265-A5AF-B48B72C7E8DA}" presName="spaceA" presStyleCnt="0"/>
      <dgm:spPr/>
    </dgm:pt>
  </dgm:ptLst>
  <dgm:cxnLst>
    <dgm:cxn modelId="{98ACD968-1EA2-4056-A8E6-D628D9EE11BB}" srcId="{B1CB207B-ED43-49F7-8646-09437A28BFD3}" destId="{D7DC21AD-EF37-4265-A5AF-B48B72C7E8DA}" srcOrd="2" destOrd="0" parTransId="{497F29B5-5765-4A05-9779-9E7ACB4B4944}" sibTransId="{400AE08C-FA4A-4A0A-A9B2-A1059CC6BBD0}"/>
    <dgm:cxn modelId="{9E35999C-1359-4BA5-B7DF-8F76D09F4E31}" type="presOf" srcId="{91A2BC8A-D18B-4FBB-85A8-FBC66D617FC1}" destId="{A1183B74-D010-4E36-8459-2424B6BFDC1B}" srcOrd="0" destOrd="1" presId="urn:microsoft.com/office/officeart/2005/8/layout/hProcess11"/>
    <dgm:cxn modelId="{F332AC72-8021-439A-898B-7C924A996816}" srcId="{D7DC21AD-EF37-4265-A5AF-B48B72C7E8DA}" destId="{A74733F0-A6D6-4A27-B17C-2BCDBB4E7125}" srcOrd="0" destOrd="0" parTransId="{AFBE64FA-F8B7-46EA-A3DE-9BC928FFBA99}" sibTransId="{F4C9EF69-3A5E-476A-B6DB-3BE6CB8509BE}"/>
    <dgm:cxn modelId="{7E5DA9FC-3CA8-4C7D-A718-F87D4EFD3CD6}" type="presOf" srcId="{D7BC0203-36C7-4DE6-8BF5-40F3B353FD4A}" destId="{A1183B74-D010-4E36-8459-2424B6BFDC1B}" srcOrd="0" destOrd="0" presId="urn:microsoft.com/office/officeart/2005/8/layout/hProcess11"/>
    <dgm:cxn modelId="{DB43C3A8-4FC3-4740-BBE5-7E7B4F19343F}" type="presOf" srcId="{815A21B8-640D-4A0A-BC78-F13870CC4C58}" destId="{49F30A8E-04CD-4A7B-9042-6E44AD95CE10}" srcOrd="0" destOrd="0" presId="urn:microsoft.com/office/officeart/2005/8/layout/hProcess11"/>
    <dgm:cxn modelId="{D2846FC3-00FF-4935-A1B4-3E377D65DF48}" type="presOf" srcId="{9B4235FE-547D-4207-B6FB-769FBD55BF91}" destId="{49F30A8E-04CD-4A7B-9042-6E44AD95CE10}" srcOrd="0" destOrd="1" presId="urn:microsoft.com/office/officeart/2005/8/layout/hProcess11"/>
    <dgm:cxn modelId="{BC641DC6-10A6-4BDE-8F38-04655B94759C}" srcId="{815A21B8-640D-4A0A-BC78-F13870CC4C58}" destId="{9B4235FE-547D-4207-B6FB-769FBD55BF91}" srcOrd="0" destOrd="0" parTransId="{E1F415FB-3116-4AB5-B6A8-983B83A74C9C}" sibTransId="{5D274C2C-D0CB-4E84-87BA-97D0E2DDEE88}"/>
    <dgm:cxn modelId="{D0A66397-A4E8-47AE-B082-4CE0854D771F}" srcId="{B1CB207B-ED43-49F7-8646-09437A28BFD3}" destId="{815A21B8-640D-4A0A-BC78-F13870CC4C58}" srcOrd="0" destOrd="0" parTransId="{40453BC7-EB7C-4082-95FB-112614683AF0}" sibTransId="{EE7E3CC6-FDFF-4E54-BD08-AADE9FC6EE6D}"/>
    <dgm:cxn modelId="{FAD5DECB-4542-4C0A-AB64-3B29025A7A2A}" srcId="{B1CB207B-ED43-49F7-8646-09437A28BFD3}" destId="{D7BC0203-36C7-4DE6-8BF5-40F3B353FD4A}" srcOrd="1" destOrd="0" parTransId="{810E7E01-08B9-46A7-8B18-DDDEC6A45D84}" sibTransId="{9465941B-1770-4CAD-B021-1E0C4484A611}"/>
    <dgm:cxn modelId="{F68BD0E1-01A4-41D9-8386-56AC4E7737D6}" type="presOf" srcId="{A74733F0-A6D6-4A27-B17C-2BCDBB4E7125}" destId="{EB925FBC-D2CC-449F-A87C-7D323254B875}" srcOrd="0" destOrd="1" presId="urn:microsoft.com/office/officeart/2005/8/layout/hProcess11"/>
    <dgm:cxn modelId="{80E1638C-50AF-4C7B-925A-B21FB1A3887D}" type="presOf" srcId="{D7DC21AD-EF37-4265-A5AF-B48B72C7E8DA}" destId="{EB925FBC-D2CC-449F-A87C-7D323254B875}" srcOrd="0" destOrd="0" presId="urn:microsoft.com/office/officeart/2005/8/layout/hProcess11"/>
    <dgm:cxn modelId="{1280B5F2-3124-42D9-9D70-7BAC6266C972}" type="presOf" srcId="{B1CB207B-ED43-49F7-8646-09437A28BFD3}" destId="{5436FE52-B580-4CCC-A889-4389734F603E}" srcOrd="0" destOrd="0" presId="urn:microsoft.com/office/officeart/2005/8/layout/hProcess11"/>
    <dgm:cxn modelId="{676862FA-0B26-4BB6-A37D-D9B59132449F}" srcId="{D7BC0203-36C7-4DE6-8BF5-40F3B353FD4A}" destId="{91A2BC8A-D18B-4FBB-85A8-FBC66D617FC1}" srcOrd="0" destOrd="0" parTransId="{FCDF0223-2E62-49D5-A3AF-C8DE6D0DEA6C}" sibTransId="{93D0D9B6-3E5A-4018-A87C-C5EA0D0DAE8C}"/>
    <dgm:cxn modelId="{CD94A9DE-FE38-4788-AF25-A5DFE53332C7}" type="presParOf" srcId="{5436FE52-B580-4CCC-A889-4389734F603E}" destId="{E8F7AE98-E4E2-4DA4-AAA2-27F9F7AFAC06}" srcOrd="0" destOrd="0" presId="urn:microsoft.com/office/officeart/2005/8/layout/hProcess11"/>
    <dgm:cxn modelId="{50E4625F-F746-4BDA-A97D-55CF15A53BA7}" type="presParOf" srcId="{5436FE52-B580-4CCC-A889-4389734F603E}" destId="{4D07F50E-4C58-4425-AEF5-5D1531261923}" srcOrd="1" destOrd="0" presId="urn:microsoft.com/office/officeart/2005/8/layout/hProcess11"/>
    <dgm:cxn modelId="{85034E25-2D48-4340-906E-9E309CF0AF23}" type="presParOf" srcId="{4D07F50E-4C58-4425-AEF5-5D1531261923}" destId="{7AA4F80D-D0A2-4B86-A436-095570C269BD}" srcOrd="0" destOrd="0" presId="urn:microsoft.com/office/officeart/2005/8/layout/hProcess11"/>
    <dgm:cxn modelId="{8184AC27-DF80-4369-BB4B-37C2FF101C4F}" type="presParOf" srcId="{7AA4F80D-D0A2-4B86-A436-095570C269BD}" destId="{49F30A8E-04CD-4A7B-9042-6E44AD95CE10}" srcOrd="0" destOrd="0" presId="urn:microsoft.com/office/officeart/2005/8/layout/hProcess11"/>
    <dgm:cxn modelId="{1A2744B6-4D11-4F92-9928-DDB4B4C67D5F}" type="presParOf" srcId="{7AA4F80D-D0A2-4B86-A436-095570C269BD}" destId="{DA099EED-4F5D-4058-929B-91D547FCECAF}" srcOrd="1" destOrd="0" presId="urn:microsoft.com/office/officeart/2005/8/layout/hProcess11"/>
    <dgm:cxn modelId="{CAE8754A-A733-4172-B12D-E5413F2A8E2D}" type="presParOf" srcId="{7AA4F80D-D0A2-4B86-A436-095570C269BD}" destId="{E18CED91-5697-449E-85AD-E37857959432}" srcOrd="2" destOrd="0" presId="urn:microsoft.com/office/officeart/2005/8/layout/hProcess11"/>
    <dgm:cxn modelId="{56C4655D-72C6-47E9-8F7B-B3B457948427}" type="presParOf" srcId="{4D07F50E-4C58-4425-AEF5-5D1531261923}" destId="{C0C0EA1D-5C73-4EEA-BA33-E9EFC518C9AF}" srcOrd="1" destOrd="0" presId="urn:microsoft.com/office/officeart/2005/8/layout/hProcess11"/>
    <dgm:cxn modelId="{5D31DD39-492E-4471-9C16-E79D67F2928C}" type="presParOf" srcId="{4D07F50E-4C58-4425-AEF5-5D1531261923}" destId="{4A1ABA37-ACCF-408B-9D2B-7B46CC06D7BC}" srcOrd="2" destOrd="0" presId="urn:microsoft.com/office/officeart/2005/8/layout/hProcess11"/>
    <dgm:cxn modelId="{AFF12A30-18F2-4A65-B8EE-FD2F97EC0152}" type="presParOf" srcId="{4A1ABA37-ACCF-408B-9D2B-7B46CC06D7BC}" destId="{A1183B74-D010-4E36-8459-2424B6BFDC1B}" srcOrd="0" destOrd="0" presId="urn:microsoft.com/office/officeart/2005/8/layout/hProcess11"/>
    <dgm:cxn modelId="{D09D2B18-D024-4964-9FBA-99318A26F545}" type="presParOf" srcId="{4A1ABA37-ACCF-408B-9D2B-7B46CC06D7BC}" destId="{77162A5F-071C-48C6-B77C-972F8D3E479B}" srcOrd="1" destOrd="0" presId="urn:microsoft.com/office/officeart/2005/8/layout/hProcess11"/>
    <dgm:cxn modelId="{314C264E-5A50-4DE8-BD62-DB31ED91D59D}" type="presParOf" srcId="{4A1ABA37-ACCF-408B-9D2B-7B46CC06D7BC}" destId="{37AA6817-ECB5-41D8-B4E1-0AD00474BFBA}" srcOrd="2" destOrd="0" presId="urn:microsoft.com/office/officeart/2005/8/layout/hProcess11"/>
    <dgm:cxn modelId="{806E07FC-92B4-49B1-B91C-9285047AEC91}" type="presParOf" srcId="{4D07F50E-4C58-4425-AEF5-5D1531261923}" destId="{25AF18BD-2639-451C-B8E8-D5A12A345BD7}" srcOrd="3" destOrd="0" presId="urn:microsoft.com/office/officeart/2005/8/layout/hProcess11"/>
    <dgm:cxn modelId="{39D234C6-0FDE-4DD4-B69B-5EA32E4C3633}" type="presParOf" srcId="{4D07F50E-4C58-4425-AEF5-5D1531261923}" destId="{E136121A-6876-49EB-AC60-F8B6BBE2D26E}" srcOrd="4" destOrd="0" presId="urn:microsoft.com/office/officeart/2005/8/layout/hProcess11"/>
    <dgm:cxn modelId="{C7EAAEBA-4181-4C7E-AE1F-389AB79FF459}" type="presParOf" srcId="{E136121A-6876-49EB-AC60-F8B6BBE2D26E}" destId="{EB925FBC-D2CC-449F-A87C-7D323254B875}" srcOrd="0" destOrd="0" presId="urn:microsoft.com/office/officeart/2005/8/layout/hProcess11"/>
    <dgm:cxn modelId="{F7E2D79E-BCDD-4951-B7D0-7A7F8B270133}" type="presParOf" srcId="{E136121A-6876-49EB-AC60-F8B6BBE2D26E}" destId="{24D016FC-27A0-40B2-81C4-613E6EA1A617}" srcOrd="1" destOrd="0" presId="urn:microsoft.com/office/officeart/2005/8/layout/hProcess11"/>
    <dgm:cxn modelId="{E17A33C4-C408-4B11-A676-EDF40C86270C}" type="presParOf" srcId="{E136121A-6876-49EB-AC60-F8B6BBE2D26E}" destId="{D994B3D8-003D-4F6D-871D-89DF892C7F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E98-E4E2-4DA4-AAA2-27F9F7AFAC0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0A8E-04CD-4A7B-9042-6E44AD95CE1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Installation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Hilfestellung oder Übernahme</a:t>
          </a:r>
        </a:p>
      </dsp:txBody>
      <dsp:txXfrm>
        <a:off x="4621" y="0"/>
        <a:ext cx="3049934" cy="1740535"/>
      </dsp:txXfrm>
    </dsp:sp>
    <dsp:sp modelId="{DA099EED-4F5D-4058-929B-91D547FCECA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3B74-D010-4E36-8459-2424B6BFDC1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Schulungen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Auswahl zwischen Rollen oder das gesamte Paket</a:t>
          </a:r>
        </a:p>
      </dsp:txBody>
      <dsp:txXfrm>
        <a:off x="3207052" y="2610802"/>
        <a:ext cx="3049934" cy="1740535"/>
      </dsp:txXfrm>
    </dsp:sp>
    <dsp:sp modelId="{77162A5F-071C-48C6-B77C-972F8D3E479B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FBC-D2CC-449F-A87C-7D323254B875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Übergabe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000" kern="1200" dirty="0"/>
        </a:p>
      </dsp:txBody>
      <dsp:txXfrm>
        <a:off x="6409484" y="0"/>
        <a:ext cx="3049934" cy="1740535"/>
      </dsp:txXfrm>
    </dsp:sp>
    <dsp:sp modelId="{24D016FC-27A0-40B2-81C4-613E6EA1A61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31.08.2016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b="1" dirty="0" err="1"/>
              <a:t>P</a:t>
            </a:r>
            <a:r>
              <a:rPr lang="de-DE" dirty="0" err="1"/>
              <a:t>rojekt</a:t>
            </a:r>
            <a:r>
              <a:rPr lang="de-DE" b="1" dirty="0" err="1"/>
              <a:t>A</a:t>
            </a:r>
            <a:r>
              <a:rPr lang="de-DE" dirty="0" err="1"/>
              <a:t>ntrags</a:t>
            </a:r>
            <a:r>
              <a:rPr lang="de-DE" dirty="0"/>
              <a:t>-</a:t>
            </a:r>
            <a:r>
              <a:rPr lang="de-DE" b="1" dirty="0"/>
              <a:t>M</a:t>
            </a:r>
            <a:r>
              <a:rPr lang="de-DE" dirty="0"/>
              <a:t>anagement-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264623861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Exemplarisches Vorgehen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370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Lassen Sie uns zusammen IHR Projektantragsmanagement auf eine neue Stufe heben!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50755"/>
            <a:ext cx="10515600" cy="2852737"/>
          </a:xfrm>
        </p:spPr>
        <p:txBody>
          <a:bodyPr/>
          <a:lstStyle/>
          <a:p>
            <a:r>
              <a:rPr lang="de-DE" dirty="0"/>
              <a:t>Womit wollen wir Sie überzeugen?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17566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151017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4184468" y="4663439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6217919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0" name="Rechteck 9"/>
          <p:cNvSpPr/>
          <p:nvPr/>
        </p:nvSpPr>
        <p:spPr>
          <a:xfrm>
            <a:off x="8251370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284821" y="4663437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Funktionen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www.imagefactory.ch/data/customerdata/original/images/icons/entwicklu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58" y="663891"/>
            <a:ext cx="5696585" cy="56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7" y="1459502"/>
            <a:ext cx="10089833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3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Live Demo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Ihre Applikation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u="sng" dirty="0"/>
              <a:t>einfache</a:t>
            </a:r>
            <a:r>
              <a:rPr lang="de-DE" dirty="0"/>
              <a:t> Verwalten Ihrer Stammdaten</a:t>
            </a:r>
          </a:p>
          <a:p>
            <a:endParaRPr lang="de-DE" dirty="0"/>
          </a:p>
          <a:p>
            <a:r>
              <a:rPr lang="de-DE" dirty="0"/>
              <a:t>Managen der Anträge</a:t>
            </a:r>
          </a:p>
          <a:p>
            <a:endParaRPr lang="de-DE" dirty="0"/>
          </a:p>
          <a:p>
            <a:r>
              <a:rPr lang="de-DE" dirty="0"/>
              <a:t>Statistiken und Features</a:t>
            </a:r>
          </a:p>
        </p:txBody>
      </p:sp>
    </p:spTree>
    <p:extLst>
      <p:ext uri="{BB962C8B-B14F-4D97-AF65-F5344CB8AC3E}">
        <p14:creationId xmlns:p14="http://schemas.microsoft.com/office/powerpoint/2010/main" val="399801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b="1" dirty="0"/>
              <a:t>Applikation</a:t>
            </a:r>
            <a:r>
              <a:rPr lang="de-DE" dirty="0"/>
              <a:t> sagt mehr als 1.000 Worte!</a:t>
            </a:r>
          </a:p>
        </p:txBody>
      </p:sp>
    </p:spTree>
    <p:extLst>
      <p:ext uri="{BB962C8B-B14F-4D97-AF65-F5344CB8AC3E}">
        <p14:creationId xmlns:p14="http://schemas.microsoft.com/office/powerpoint/2010/main" val="41162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nicht überzeugt?</a:t>
            </a:r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ntromed.com/wp-content/uploads/2015/11/Servic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0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ProjektAntrags-Management-System</vt:lpstr>
      <vt:lpstr>Womit wollen wir Sie überzeugen?</vt:lpstr>
      <vt:lpstr>PowerPoint-Präsentation</vt:lpstr>
      <vt:lpstr>Funktionen</vt:lpstr>
      <vt:lpstr>PowerPoint-Präsentation</vt:lpstr>
      <vt:lpstr>Was werden wir Ihnen zeigen?</vt:lpstr>
      <vt:lpstr>Ihre Applikation sagt mehr als 1.000 Worte!</vt:lpstr>
      <vt:lpstr>Noch nicht überzeugt?</vt:lpstr>
      <vt:lpstr>PowerPoint-Präsentation</vt:lpstr>
      <vt:lpstr>PowerPoint-Präsentation</vt:lpstr>
      <vt:lpstr>Exemplarisches Vorgehen</vt:lpstr>
      <vt:lpstr>Lassen Sie uns zusammen IHR Projektantragsmanagement auf eine neue Stufe heben!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25</cp:revision>
  <dcterms:created xsi:type="dcterms:W3CDTF">2016-07-26T12:18:38Z</dcterms:created>
  <dcterms:modified xsi:type="dcterms:W3CDTF">2016-08-31T12:45:28Z</dcterms:modified>
</cp:coreProperties>
</file>