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3" r:id="rId5"/>
    <p:sldId id="265" r:id="rId6"/>
    <p:sldId id="260" r:id="rId7"/>
    <p:sldId id="268" r:id="rId8"/>
    <p:sldId id="270" r:id="rId9"/>
    <p:sldId id="271" r:id="rId10"/>
    <p:sldId id="266" r:id="rId11"/>
    <p:sldId id="267" r:id="rId12"/>
    <p:sldId id="27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Mitarbeiterkapazität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Mitarbeiter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A8EE06D0-4D3E-4360-B72F-0CB2558046C6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D9B9FBCC-5AD3-4299-8613-9A3AE9D63245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C8DC4058-26FA-4F3A-B2AE-BAC7B453CF59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82746957-6BA1-4312-9C29-AFF790852B3F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In Projekten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40</c:v>
                </c:pt>
                <c:pt idx="1">
                  <c:v>20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44B8E3B-E152-4320-980A-71F9749F0FFB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EEE1F207-BEF9-48D6-9D0D-56B59F5D1713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052B1B4-E7D6-42CA-803A-97CFA00DAF43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02DDF28D-DFC7-4C82-AE0D-4B03CADAA32E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0975B93-B596-43EF-A411-98A0625346DF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C8C3093A-907F-456B-AF6C-6D42F2E3D14B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Mitarbeiter</c:v>
                </c:pt>
                <c:pt idx="1">
                  <c:v>Abteilungsleiter</c:v>
                </c:pt>
                <c:pt idx="2">
                  <c:v>Projektleiter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40</c:v>
                </c:pt>
                <c:pt idx="1">
                  <c:v>10</c:v>
                </c:pt>
                <c:pt idx="2">
                  <c:v>7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307CEFD6-71B1-4585-9165-3345CE130AA4}" type="VALUE">
                      <a:rPr lang="en-US" smtClean="0"/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63524D2-DEFC-414C-B72A-619122B7EF3A}" type="VALUE">
                      <a:rPr lang="en-US" smtClean="0"/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2770F7D-4557-4898-9BA0-BDECCA6D6FC5}" type="VALUE">
                      <a:rPr lang="en-US" smtClean="0"/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Angenommen</c:v>
                </c:pt>
                <c:pt idx="1">
                  <c:v>Abgelehnt</c:v>
                </c:pt>
                <c:pt idx="2">
                  <c:v>Offen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25</c:v>
                </c:pt>
                <c:pt idx="1">
                  <c:v>20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79348D75-F0DD-4606-955E-2C4F15EAC9AD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E1BFC51B-E5FB-4329-8A32-78FF83F011B7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2928C05-2B77-460F-885E-3524E897461F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924B9546-81A6-4329-BE0A-98344EFD6409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C8C9734-EFEE-46BC-8078-B30099ED3E0F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DD8DEFC4-021B-48EE-B079-6703C0479B03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880C75A-A36D-4ACE-87D6-A321E2AB901A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B3F1B7D4-9B5D-468E-AD86-DD4A6E86143C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5D6E1C0B-85CE-4E4E-B4A4-6664E5A9B764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</a:t>
                    </a:r>
                    <a:fld id="{F6C1A42C-ED4B-42ED-964A-7BDDAEF595EB}" type="VALUE">
                      <a:rPr lang="en-US" baseline="0" smtClean="0"/>
                      <a:pPr/>
                      <a:t>[WERT]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Tabelle1!$A$2:$A$6</c:f>
              <c:strCache>
                <c:ptCount val="5"/>
                <c:pt idx="0">
                  <c:v>Lukas</c:v>
                </c:pt>
                <c:pt idx="1">
                  <c:v>Nico</c:v>
                </c:pt>
                <c:pt idx="2">
                  <c:v>Arturlauch</c:v>
                </c:pt>
                <c:pt idx="3">
                  <c:v>K</c:v>
                </c:pt>
                <c:pt idx="4">
                  <c:v>Timo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Angenommen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Lörrach</c:v>
                </c:pt>
                <c:pt idx="1">
                  <c:v> Berlin</c:v>
                </c:pt>
                <c:pt idx="2">
                  <c:v> Hamburg</c:v>
                </c:pt>
                <c:pt idx="3">
                  <c:v> München</c:v>
                </c:pt>
                <c:pt idx="4">
                  <c:v>Saarland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30</c:v>
                </c:pt>
                <c:pt idx="2">
                  <c:v>15</c:v>
                </c:pt>
                <c:pt idx="3">
                  <c:v>55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Abgelehnt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Lörrach</c:v>
                </c:pt>
                <c:pt idx="1">
                  <c:v> Berlin</c:v>
                </c:pt>
                <c:pt idx="2">
                  <c:v> Hamburg</c:v>
                </c:pt>
                <c:pt idx="3">
                  <c:v> München</c:v>
                </c:pt>
                <c:pt idx="4">
                  <c:v>Saarland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15</c:v>
                </c:pt>
                <c:pt idx="1">
                  <c:v>12</c:v>
                </c:pt>
                <c:pt idx="2">
                  <c:v>15</c:v>
                </c:pt>
                <c:pt idx="3">
                  <c:v>32</c:v>
                </c:pt>
                <c:pt idx="4">
                  <c:v>15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 Offen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Lörrach</c:v>
                </c:pt>
                <c:pt idx="1">
                  <c:v> Berlin</c:v>
                </c:pt>
                <c:pt idx="2">
                  <c:v> Hamburg</c:v>
                </c:pt>
                <c:pt idx="3">
                  <c:v> München</c:v>
                </c:pt>
                <c:pt idx="4">
                  <c:v>Saarland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143898112"/>
        <c:axId val="-1143916064"/>
      </c:barChart>
      <c:catAx>
        <c:axId val="-114389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43916064"/>
        <c:crosses val="autoZero"/>
        <c:auto val="1"/>
        <c:lblAlgn val="ctr"/>
        <c:lblOffset val="100"/>
        <c:noMultiLvlLbl val="0"/>
      </c:catAx>
      <c:valAx>
        <c:axId val="-114391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4389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Angenommen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Lörrach</c:v>
                </c:pt>
                <c:pt idx="1">
                  <c:v> Berlin</c:v>
                </c:pt>
                <c:pt idx="2">
                  <c:v> Hamburg</c:v>
                </c:pt>
                <c:pt idx="3">
                  <c:v> München</c:v>
                </c:pt>
                <c:pt idx="4">
                  <c:v>Saarland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30</c:v>
                </c:pt>
                <c:pt idx="2">
                  <c:v>15</c:v>
                </c:pt>
                <c:pt idx="3">
                  <c:v>55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Abgelehnt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Lörrach</c:v>
                </c:pt>
                <c:pt idx="1">
                  <c:v> Berlin</c:v>
                </c:pt>
                <c:pt idx="2">
                  <c:v> Hamburg</c:v>
                </c:pt>
                <c:pt idx="3">
                  <c:v> München</c:v>
                </c:pt>
                <c:pt idx="4">
                  <c:v>Saarland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15</c:v>
                </c:pt>
                <c:pt idx="1">
                  <c:v>12</c:v>
                </c:pt>
                <c:pt idx="2">
                  <c:v>15</c:v>
                </c:pt>
                <c:pt idx="3">
                  <c:v>32</c:v>
                </c:pt>
                <c:pt idx="4">
                  <c:v>15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 Offen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Lörrach</c:v>
                </c:pt>
                <c:pt idx="1">
                  <c:v> Berlin</c:v>
                </c:pt>
                <c:pt idx="2">
                  <c:v> Hamburg</c:v>
                </c:pt>
                <c:pt idx="3">
                  <c:v> München</c:v>
                </c:pt>
                <c:pt idx="4">
                  <c:v>Saarland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135079600"/>
        <c:axId val="-1135072528"/>
        <c:axId val="0"/>
      </c:bar3DChart>
      <c:catAx>
        <c:axId val="-113507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35072528"/>
        <c:crosses val="autoZero"/>
        <c:auto val="1"/>
        <c:lblAlgn val="ctr"/>
        <c:lblOffset val="100"/>
        <c:noMultiLvlLbl val="0"/>
      </c:catAx>
      <c:valAx>
        <c:axId val="-113507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3507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Kapitalwert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Projekt 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-30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 Projekt 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-1323846288"/>
        <c:axId val="-1323832688"/>
      </c:barChart>
      <c:catAx>
        <c:axId val="-132384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323832688"/>
        <c:crosses val="autoZero"/>
        <c:auto val="1"/>
        <c:lblAlgn val="ctr"/>
        <c:lblOffset val="100"/>
        <c:noMultiLvlLbl val="0"/>
      </c:catAx>
      <c:valAx>
        <c:axId val="-1323832688"/>
        <c:scaling>
          <c:orientation val="minMax"/>
          <c:max val="60"/>
          <c:min val="-30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32384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Ausgaben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Einnahmen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46306160"/>
        <c:axId val="-1146295280"/>
      </c:lineChart>
      <c:catAx>
        <c:axId val="-114630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46295280"/>
        <c:crosses val="autoZero"/>
        <c:auto val="1"/>
        <c:lblAlgn val="ctr"/>
        <c:lblOffset val="100"/>
        <c:noMultiLvlLbl val="0"/>
      </c:catAx>
      <c:valAx>
        <c:axId val="-114629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4630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64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73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6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5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4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7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7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9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5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06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6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9DE5-5536-4CD3-8A6A-C42A72193753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CEA7-67E7-40B6-A24E-735B7052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Nico Wickersheim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4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11" y="2202942"/>
            <a:ext cx="5905500" cy="32385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Budget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2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Kapitalwert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580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69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Kapitalwert</a:t>
            </a:r>
            <a:endParaRPr lang="de-DE" dirty="0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6421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297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rbeits-abc.de/wp-content/uploads/2014/04/zufriedene_mitarbei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03"/>
            <a:ext cx="12192000" cy="68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Mitarbeiter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Mitarbeiterkapazität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44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97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Mitarbeiter nach Stufen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067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21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3495253"/>
            <a:ext cx="4508754" cy="3002830"/>
          </a:xfrm>
          <a:prstGeom prst="rect">
            <a:avLst/>
          </a:prstGeom>
        </p:spPr>
      </p:pic>
      <p:pic>
        <p:nvPicPr>
          <p:cNvPr id="2050" name="Picture 2" descr="http://www.kehlkopfoperiert-bremen.de/attachments/Image/projekt2.jpg?template=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856" y="94247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Projekte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29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Projektübersicht</a:t>
            </a:r>
            <a:endParaRPr lang="de-DE" dirty="0"/>
          </a:p>
        </p:txBody>
      </p:sp>
      <p:graphicFrame>
        <p:nvGraphicFramePr>
          <p:cNvPr id="30" name="Inhaltsplatzhalt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057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435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 pro Projektleiter</a:t>
            </a:r>
            <a:endParaRPr lang="de-DE" dirty="0"/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484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91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 nach Standort (Option 1)</a:t>
            </a:r>
            <a:endParaRPr lang="de-DE" dirty="0"/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0925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13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 nach Standort (Option 2)</a:t>
            </a:r>
            <a:endParaRPr lang="de-DE" dirty="0"/>
          </a:p>
        </p:txBody>
      </p:sp>
      <p:graphicFrame>
        <p:nvGraphicFramePr>
          <p:cNvPr id="16" name="Inhaltsplatzhalt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446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391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33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Diagramme</vt:lpstr>
      <vt:lpstr>PowerPoint-Präsentation</vt:lpstr>
      <vt:lpstr>Mitarbeiterkapazität</vt:lpstr>
      <vt:lpstr>Mitarbeiter nach Stufen</vt:lpstr>
      <vt:lpstr>PowerPoint-Präsentation</vt:lpstr>
      <vt:lpstr>Projektübersicht</vt:lpstr>
      <vt:lpstr>Projekte pro Projektleiter</vt:lpstr>
      <vt:lpstr>Projekte nach Standort (Option 1)</vt:lpstr>
      <vt:lpstr>Projekte nach Standort (Option 2)</vt:lpstr>
      <vt:lpstr>PowerPoint-Präsentation</vt:lpstr>
      <vt:lpstr>Kapitalwert</vt:lpstr>
      <vt:lpstr>Kapitalwert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</dc:title>
  <dc:creator>Nico Wickersheim</dc:creator>
  <cp:lastModifiedBy>Nico Wickersheim</cp:lastModifiedBy>
  <cp:revision>26</cp:revision>
  <dcterms:created xsi:type="dcterms:W3CDTF">2016-08-23T07:17:32Z</dcterms:created>
  <dcterms:modified xsi:type="dcterms:W3CDTF">2016-08-23T11:14:54Z</dcterms:modified>
</cp:coreProperties>
</file>