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7A28-6174-4E84-9FAF-20D53AE912EB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2C7A-912A-4F89-ACDE-4A2261005E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48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7A28-6174-4E84-9FAF-20D53AE912EB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2C7A-912A-4F89-ACDE-4A2261005E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169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7A28-6174-4E84-9FAF-20D53AE912EB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2C7A-912A-4F89-ACDE-4A2261005E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62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7A28-6174-4E84-9FAF-20D53AE912EB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2C7A-912A-4F89-ACDE-4A2261005E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768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7A28-6174-4E84-9FAF-20D53AE912EB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2C7A-912A-4F89-ACDE-4A2261005E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927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7A28-6174-4E84-9FAF-20D53AE912EB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2C7A-912A-4F89-ACDE-4A2261005E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87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7A28-6174-4E84-9FAF-20D53AE912EB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2C7A-912A-4F89-ACDE-4A2261005E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96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7A28-6174-4E84-9FAF-20D53AE912EB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2C7A-912A-4F89-ACDE-4A2261005E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36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7A28-6174-4E84-9FAF-20D53AE912EB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2C7A-912A-4F89-ACDE-4A2261005E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95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7A28-6174-4E84-9FAF-20D53AE912EB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2C7A-912A-4F89-ACDE-4A2261005E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33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7A28-6174-4E84-9FAF-20D53AE912EB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2C7A-912A-4F89-ACDE-4A2261005E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076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F7A28-6174-4E84-9FAF-20D53AE912EB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32C7A-912A-4F89-ACDE-4A2261005E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290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 SMART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308997"/>
              </p:ext>
            </p:extLst>
          </p:nvPr>
        </p:nvGraphicFramePr>
        <p:xfrm>
          <a:off x="838200" y="2766059"/>
          <a:ext cx="105156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54307137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750843462"/>
                    </a:ext>
                  </a:extLst>
                </a:gridCol>
              </a:tblGrid>
              <a:tr h="740664">
                <a:tc>
                  <a:txBody>
                    <a:bodyPr/>
                    <a:lstStyle/>
                    <a:p>
                      <a:pPr algn="ctr"/>
                      <a:r>
                        <a:rPr lang="de-DE" sz="36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de-DE" sz="3600" b="0" dirty="0">
                          <a:solidFill>
                            <a:schemeClr val="tx1"/>
                          </a:solidFill>
                        </a:rPr>
                        <a:t>pezifisch</a:t>
                      </a:r>
                      <a:endParaRPr lang="de-DE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Ziel ist spezifisch</a:t>
                      </a:r>
                      <a:r>
                        <a:rPr lang="de-DE" b="0" baseline="0" dirty="0">
                          <a:solidFill>
                            <a:schemeClr val="tx1"/>
                          </a:solidFill>
                        </a:rPr>
                        <a:t> formuliert. Es soll eine Software mit speziellen Anforderungen erstellt werden.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059295"/>
                  </a:ext>
                </a:extLst>
              </a:tr>
              <a:tr h="740664">
                <a:tc>
                  <a:txBody>
                    <a:bodyPr/>
                    <a:lstStyle/>
                    <a:p>
                      <a:pPr algn="ctr"/>
                      <a:r>
                        <a:rPr lang="de-DE" sz="3600" b="1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de-DE" sz="3600" b="0" dirty="0">
                          <a:solidFill>
                            <a:schemeClr val="tx1"/>
                          </a:solidFill>
                        </a:rPr>
                        <a:t>essbar</a:t>
                      </a:r>
                      <a:endParaRPr lang="de-DE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Der Erfolg</a:t>
                      </a:r>
                      <a:r>
                        <a:rPr lang="de-DE" baseline="0" dirty="0"/>
                        <a:t> kann durch Test der Software und der Abnahme des Kunden kontrolliert werden.</a:t>
                      </a:r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136000"/>
                  </a:ext>
                </a:extLst>
              </a:tr>
              <a:tr h="740664">
                <a:tc>
                  <a:txBody>
                    <a:bodyPr/>
                    <a:lstStyle/>
                    <a:p>
                      <a:pPr algn="ctr"/>
                      <a:r>
                        <a:rPr lang="de-DE" sz="3600" b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sz="3600" b="0" dirty="0">
                          <a:solidFill>
                            <a:schemeClr val="tx1"/>
                          </a:solidFill>
                        </a:rPr>
                        <a:t>ktiv</a:t>
                      </a:r>
                      <a:r>
                        <a:rPr lang="de-DE" sz="36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3600" b="0" baseline="0" dirty="0" err="1">
                          <a:solidFill>
                            <a:schemeClr val="tx1"/>
                          </a:solidFill>
                        </a:rPr>
                        <a:t>beeiflussbar</a:t>
                      </a:r>
                      <a:endParaRPr lang="de-DE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Durch die aktive Gestaltung</a:t>
                      </a:r>
                      <a:r>
                        <a:rPr lang="de-DE" baseline="0" dirty="0"/>
                        <a:t> der am Projekt beteiligten Mitarbeitern kann das Ziel aktiv beeinflusst werden.</a:t>
                      </a:r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048036"/>
                  </a:ext>
                </a:extLst>
              </a:tr>
              <a:tr h="740664">
                <a:tc>
                  <a:txBody>
                    <a:bodyPr/>
                    <a:lstStyle/>
                    <a:p>
                      <a:pPr algn="ctr"/>
                      <a:r>
                        <a:rPr lang="de-DE" sz="3600" b="1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de-DE" sz="3600" b="0" dirty="0">
                          <a:solidFill>
                            <a:schemeClr val="tx1"/>
                          </a:solidFill>
                        </a:rPr>
                        <a:t>ealistisch</a:t>
                      </a:r>
                      <a:endParaRPr lang="de-DE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Das Ziel ist anspruchsvoll, jedoch mit genügend Fleiß erreichbar.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696022"/>
                  </a:ext>
                </a:extLst>
              </a:tr>
              <a:tr h="740664">
                <a:tc>
                  <a:txBody>
                    <a:bodyPr/>
                    <a:lstStyle/>
                    <a:p>
                      <a:pPr algn="ctr"/>
                      <a:r>
                        <a:rPr lang="de-DE" sz="3600" b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de-DE" sz="3600" b="0">
                          <a:solidFill>
                            <a:schemeClr val="tx1"/>
                          </a:solidFill>
                        </a:rPr>
                        <a:t>erminiert</a:t>
                      </a:r>
                      <a:endParaRPr lang="de-DE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Der Endtermin – also</a:t>
                      </a:r>
                      <a:r>
                        <a:rPr lang="de-DE" baseline="0" dirty="0"/>
                        <a:t> der Termin der Zielerreichung ist festgelegt.</a:t>
                      </a:r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614862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38200" y="1690688"/>
            <a:ext cx="1082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Konzeption und Erstellung einer Software zur Erstellung, Bearbeitung, Verwaltung, Priorisierung und Bewertung von Projektanträgen.</a:t>
            </a:r>
          </a:p>
        </p:txBody>
      </p:sp>
    </p:spTree>
    <p:extLst>
      <p:ext uri="{BB962C8B-B14F-4D97-AF65-F5344CB8AC3E}">
        <p14:creationId xmlns:p14="http://schemas.microsoft.com/office/powerpoint/2010/main" val="3777102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Ziel SMART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Ziel SMART</dc:title>
  <dc:creator>Lukas Adler</dc:creator>
  <cp:lastModifiedBy>Lukas Adler</cp:lastModifiedBy>
  <cp:revision>1</cp:revision>
  <dcterms:created xsi:type="dcterms:W3CDTF">2016-07-13T15:05:21Z</dcterms:created>
  <dcterms:modified xsi:type="dcterms:W3CDTF">2016-07-13T15:05:53Z</dcterms:modified>
</cp:coreProperties>
</file>