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53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1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4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3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20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30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7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84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2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D1C-B8B9-4927-9664-45887FFCDFF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60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Umfeldanalyse / </a:t>
            </a:r>
            <a:r>
              <a:rPr lang="de-DE" dirty="0" err="1"/>
              <a:t>Stakeholderanalyse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386745"/>
              </p:ext>
            </p:extLst>
          </p:nvPr>
        </p:nvGraphicFramePr>
        <p:xfrm>
          <a:off x="838200" y="1825625"/>
          <a:ext cx="10628871" cy="442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957">
                  <a:extLst>
                    <a:ext uri="{9D8B030D-6E8A-4147-A177-3AD203B41FA5}">
                      <a16:colId xmlns:a16="http://schemas.microsoft.com/office/drawing/2014/main" val="2241543941"/>
                    </a:ext>
                  </a:extLst>
                </a:gridCol>
                <a:gridCol w="3542957">
                  <a:extLst>
                    <a:ext uri="{9D8B030D-6E8A-4147-A177-3AD203B41FA5}">
                      <a16:colId xmlns:a16="http://schemas.microsoft.com/office/drawing/2014/main" val="38573998"/>
                    </a:ext>
                  </a:extLst>
                </a:gridCol>
                <a:gridCol w="3542957">
                  <a:extLst>
                    <a:ext uri="{9D8B030D-6E8A-4147-A177-3AD203B41FA5}">
                      <a16:colId xmlns:a16="http://schemas.microsoft.com/office/drawing/2014/main" val="1281044018"/>
                    </a:ext>
                  </a:extLst>
                </a:gridCol>
              </a:tblGrid>
              <a:tr h="147563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Intern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Extern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61665"/>
                  </a:ext>
                </a:extLst>
              </a:tr>
              <a:tr h="1475631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Sachlich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-</a:t>
                      </a:r>
                      <a:r>
                        <a:rPr lang="de-DE" baseline="0" dirty="0"/>
                        <a:t>Betriebsvereinbarungen?</a:t>
                      </a:r>
                    </a:p>
                    <a:p>
                      <a:pPr algn="l"/>
                      <a:r>
                        <a:rPr lang="de-DE" baseline="0" dirty="0"/>
                        <a:t>-Richtlinien?</a:t>
                      </a:r>
                    </a:p>
                    <a:p>
                      <a:pPr algn="l"/>
                      <a:r>
                        <a:rPr lang="de-DE" baseline="0" dirty="0"/>
                        <a:t>-Umsatzentwicklung?</a:t>
                      </a:r>
                    </a:p>
                    <a:p>
                      <a:pPr algn="l"/>
                      <a:r>
                        <a:rPr lang="de-DE" baseline="0" dirty="0"/>
                        <a:t>-Budget?</a:t>
                      </a:r>
                    </a:p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-Marktentwicklung</a:t>
                      </a:r>
                    </a:p>
                    <a:p>
                      <a:pPr algn="l"/>
                      <a:r>
                        <a:rPr lang="de-DE" dirty="0"/>
                        <a:t>-Wirtschaftsentwicklung</a:t>
                      </a:r>
                    </a:p>
                    <a:p>
                      <a:pPr algn="l"/>
                      <a:r>
                        <a:rPr lang="de-DE" dirty="0"/>
                        <a:t>-Gesetze</a:t>
                      </a:r>
                      <a:r>
                        <a:rPr lang="de-DE" baseline="0" dirty="0"/>
                        <a:t> ? Datenschutz?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1860"/>
                  </a:ext>
                </a:extLst>
              </a:tr>
              <a:tr h="1475631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Sozial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-Betriebsrat</a:t>
                      </a:r>
                    </a:p>
                    <a:p>
                      <a:pPr algn="l"/>
                      <a:r>
                        <a:rPr lang="de-DE" dirty="0"/>
                        <a:t>-Vorstand,</a:t>
                      </a:r>
                      <a:r>
                        <a:rPr lang="de-DE" baseline="0" dirty="0"/>
                        <a:t> Bereichsleiter, Teamleiter, Projektleiter, Mitarbeiter</a:t>
                      </a:r>
                    </a:p>
                    <a:p>
                      <a:pPr algn="l"/>
                      <a:r>
                        <a:rPr lang="de-DE" baseline="0"/>
                        <a:t>-Qualitätsmanagement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-Auftraggeber</a:t>
                      </a:r>
                    </a:p>
                    <a:p>
                      <a:pPr algn="l"/>
                      <a:r>
                        <a:rPr lang="de-DE" dirty="0"/>
                        <a:t>-Konkurrenz?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0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Umfeldanalyse / Stakeholderanalyse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Umfeldanalyse / Stakeholderanalyse</dc:title>
  <dc:creator>Lukas Adler</dc:creator>
  <cp:lastModifiedBy>Lukas Adler</cp:lastModifiedBy>
  <cp:revision>1</cp:revision>
  <dcterms:created xsi:type="dcterms:W3CDTF">2016-07-13T14:02:07Z</dcterms:created>
  <dcterms:modified xsi:type="dcterms:W3CDTF">2016-07-13T14:08:47Z</dcterms:modified>
</cp:coreProperties>
</file>