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88212-5C35-4E78-8C91-9B74080EBBE4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</dgm:pt>
    <dgm:pt modelId="{E201855D-0290-4F11-A2FF-63B7068C81DB}">
      <dgm:prSet phldrT="[Text]"/>
      <dgm:spPr/>
      <dgm:t>
        <a:bodyPr/>
        <a:lstStyle/>
        <a:p>
          <a:r>
            <a:rPr lang="de-DE" dirty="0"/>
            <a:t>Act</a:t>
          </a:r>
        </a:p>
      </dgm:t>
    </dgm:pt>
    <dgm:pt modelId="{290355B9-8EB4-4712-A35C-847A0A9949C0}" type="parTrans" cxnId="{271F5F1E-F87B-42EA-9F06-AF2206E1BE93}">
      <dgm:prSet/>
      <dgm:spPr/>
      <dgm:t>
        <a:bodyPr/>
        <a:lstStyle/>
        <a:p>
          <a:endParaRPr lang="de-DE"/>
        </a:p>
      </dgm:t>
    </dgm:pt>
    <dgm:pt modelId="{6A49102F-13B7-4388-A20C-3BBFA7A176AF}" type="sibTrans" cxnId="{271F5F1E-F87B-42EA-9F06-AF2206E1BE93}">
      <dgm:prSet/>
      <dgm:spPr/>
      <dgm:t>
        <a:bodyPr/>
        <a:lstStyle/>
        <a:p>
          <a:endParaRPr lang="de-DE"/>
        </a:p>
      </dgm:t>
    </dgm:pt>
    <dgm:pt modelId="{33CF131C-A109-4BE7-885D-6994220FFAD8}">
      <dgm:prSet phldrT="[Text]"/>
      <dgm:spPr/>
      <dgm:t>
        <a:bodyPr/>
        <a:lstStyle/>
        <a:p>
          <a:r>
            <a:rPr lang="de-DE" dirty="0"/>
            <a:t>Plan</a:t>
          </a:r>
        </a:p>
      </dgm:t>
    </dgm:pt>
    <dgm:pt modelId="{466CAEFD-BE95-4A48-B748-29F9E240618D}" type="parTrans" cxnId="{EF53139A-B003-484F-B3B2-840D8246882B}">
      <dgm:prSet/>
      <dgm:spPr/>
      <dgm:t>
        <a:bodyPr/>
        <a:lstStyle/>
        <a:p>
          <a:endParaRPr lang="de-DE"/>
        </a:p>
      </dgm:t>
    </dgm:pt>
    <dgm:pt modelId="{01DC14EB-CDC4-48DB-9758-8771A9FA9943}" type="sibTrans" cxnId="{EF53139A-B003-484F-B3B2-840D8246882B}">
      <dgm:prSet/>
      <dgm:spPr/>
      <dgm:t>
        <a:bodyPr/>
        <a:lstStyle/>
        <a:p>
          <a:endParaRPr lang="de-DE"/>
        </a:p>
      </dgm:t>
    </dgm:pt>
    <dgm:pt modelId="{73BD4CEE-1471-4FA3-9FD0-BEF0B0CDED2F}">
      <dgm:prSet phldrT="[Text]"/>
      <dgm:spPr/>
      <dgm:t>
        <a:bodyPr/>
        <a:lstStyle/>
        <a:p>
          <a:r>
            <a:rPr lang="de-DE" dirty="0"/>
            <a:t>Do</a:t>
          </a:r>
        </a:p>
      </dgm:t>
    </dgm:pt>
    <dgm:pt modelId="{595D60AF-75D3-447D-85AF-1ECF18351CCF}" type="parTrans" cxnId="{1017240F-244E-44E9-814D-22BA03F686B3}">
      <dgm:prSet/>
      <dgm:spPr/>
      <dgm:t>
        <a:bodyPr/>
        <a:lstStyle/>
        <a:p>
          <a:endParaRPr lang="de-DE"/>
        </a:p>
      </dgm:t>
    </dgm:pt>
    <dgm:pt modelId="{4602A21E-BBEC-4C52-A403-AC776CB346F9}" type="sibTrans" cxnId="{1017240F-244E-44E9-814D-22BA03F686B3}">
      <dgm:prSet/>
      <dgm:spPr/>
      <dgm:t>
        <a:bodyPr/>
        <a:lstStyle/>
        <a:p>
          <a:endParaRPr lang="de-DE"/>
        </a:p>
      </dgm:t>
    </dgm:pt>
    <dgm:pt modelId="{EEC35CEE-EB6C-4C52-949C-431CEB98C17C}">
      <dgm:prSet phldrT="[Text]"/>
      <dgm:spPr/>
      <dgm:t>
        <a:bodyPr/>
        <a:lstStyle/>
        <a:p>
          <a:r>
            <a:rPr lang="de-DE" dirty="0"/>
            <a:t>Check</a:t>
          </a:r>
        </a:p>
      </dgm:t>
    </dgm:pt>
    <dgm:pt modelId="{DCEEBCCC-82EA-49DC-A3AD-A83FE49B494F}" type="parTrans" cxnId="{68038EC7-0D3C-4B0F-9805-7BC9F665EBB5}">
      <dgm:prSet/>
      <dgm:spPr/>
      <dgm:t>
        <a:bodyPr/>
        <a:lstStyle/>
        <a:p>
          <a:endParaRPr lang="de-DE"/>
        </a:p>
      </dgm:t>
    </dgm:pt>
    <dgm:pt modelId="{0C80DF7F-8A23-4366-9338-32C05DD2B441}" type="sibTrans" cxnId="{68038EC7-0D3C-4B0F-9805-7BC9F665EBB5}">
      <dgm:prSet/>
      <dgm:spPr/>
      <dgm:t>
        <a:bodyPr/>
        <a:lstStyle/>
        <a:p>
          <a:endParaRPr lang="de-DE"/>
        </a:p>
      </dgm:t>
    </dgm:pt>
    <dgm:pt modelId="{68A41867-858D-425B-8626-2A137A5E1455}" type="pres">
      <dgm:prSet presAssocID="{7CF88212-5C35-4E78-8C91-9B74080EBBE4}" presName="compositeShape" presStyleCnt="0">
        <dgm:presLayoutVars>
          <dgm:chMax val="7"/>
          <dgm:dir/>
          <dgm:resizeHandles val="exact"/>
        </dgm:presLayoutVars>
      </dgm:prSet>
      <dgm:spPr/>
    </dgm:pt>
    <dgm:pt modelId="{E5DBDEE8-6A16-45CE-A76A-B7EE8EBE0755}" type="pres">
      <dgm:prSet presAssocID="{7CF88212-5C35-4E78-8C91-9B74080EBBE4}" presName="wedge1" presStyleLbl="node1" presStyleIdx="0" presStyleCnt="4"/>
      <dgm:spPr/>
    </dgm:pt>
    <dgm:pt modelId="{FF8003B9-9A55-4828-9B58-EAEBC2C82742}" type="pres">
      <dgm:prSet presAssocID="{7CF88212-5C35-4E78-8C91-9B74080EBBE4}" presName="dummy1a" presStyleCnt="0"/>
      <dgm:spPr/>
    </dgm:pt>
    <dgm:pt modelId="{2028814B-A6A0-475C-B701-CFD680EE3806}" type="pres">
      <dgm:prSet presAssocID="{7CF88212-5C35-4E78-8C91-9B74080EBBE4}" presName="dummy1b" presStyleCnt="0"/>
      <dgm:spPr/>
    </dgm:pt>
    <dgm:pt modelId="{4D6EAD96-22AC-46D8-95C9-807D3247D0E1}" type="pres">
      <dgm:prSet presAssocID="{7CF88212-5C35-4E78-8C91-9B74080EBBE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FD426E-722A-45E8-BB79-1FC033CBF689}" type="pres">
      <dgm:prSet presAssocID="{7CF88212-5C35-4E78-8C91-9B74080EBBE4}" presName="wedge2" presStyleLbl="node1" presStyleIdx="1" presStyleCnt="4"/>
      <dgm:spPr/>
    </dgm:pt>
    <dgm:pt modelId="{5CCD3AD3-D9A9-47AE-A3E8-9956AC73D2FA}" type="pres">
      <dgm:prSet presAssocID="{7CF88212-5C35-4E78-8C91-9B74080EBBE4}" presName="dummy2a" presStyleCnt="0"/>
      <dgm:spPr/>
    </dgm:pt>
    <dgm:pt modelId="{CCE798C7-B626-4A2E-959A-835C24770DBE}" type="pres">
      <dgm:prSet presAssocID="{7CF88212-5C35-4E78-8C91-9B74080EBBE4}" presName="dummy2b" presStyleCnt="0"/>
      <dgm:spPr/>
    </dgm:pt>
    <dgm:pt modelId="{84101698-926E-4692-B013-B89CC8CB60A8}" type="pres">
      <dgm:prSet presAssocID="{7CF88212-5C35-4E78-8C91-9B74080EBBE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F94931-924D-4FD4-9B89-7BB6BA50A467}" type="pres">
      <dgm:prSet presAssocID="{7CF88212-5C35-4E78-8C91-9B74080EBBE4}" presName="wedge3" presStyleLbl="node1" presStyleIdx="2" presStyleCnt="4"/>
      <dgm:spPr/>
    </dgm:pt>
    <dgm:pt modelId="{66C91CC3-8A27-4043-A2ED-FF1F1100116A}" type="pres">
      <dgm:prSet presAssocID="{7CF88212-5C35-4E78-8C91-9B74080EBBE4}" presName="dummy3a" presStyleCnt="0"/>
      <dgm:spPr/>
    </dgm:pt>
    <dgm:pt modelId="{72A96E6F-A8BA-490B-894D-6379564A80AC}" type="pres">
      <dgm:prSet presAssocID="{7CF88212-5C35-4E78-8C91-9B74080EBBE4}" presName="dummy3b" presStyleCnt="0"/>
      <dgm:spPr/>
    </dgm:pt>
    <dgm:pt modelId="{B720ACA3-CE95-4B00-9BA1-CEE72243152E}" type="pres">
      <dgm:prSet presAssocID="{7CF88212-5C35-4E78-8C91-9B74080EBBE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A90292-40B6-41EF-8D0C-20A185C858A5}" type="pres">
      <dgm:prSet presAssocID="{7CF88212-5C35-4E78-8C91-9B74080EBBE4}" presName="wedge4" presStyleLbl="node1" presStyleIdx="3" presStyleCnt="4"/>
      <dgm:spPr/>
    </dgm:pt>
    <dgm:pt modelId="{BA6E6D63-5408-496A-BACD-618F9AB2920E}" type="pres">
      <dgm:prSet presAssocID="{7CF88212-5C35-4E78-8C91-9B74080EBBE4}" presName="dummy4a" presStyleCnt="0"/>
      <dgm:spPr/>
    </dgm:pt>
    <dgm:pt modelId="{F948B83B-B269-4F13-8F29-9747E836CCEE}" type="pres">
      <dgm:prSet presAssocID="{7CF88212-5C35-4E78-8C91-9B74080EBBE4}" presName="dummy4b" presStyleCnt="0"/>
      <dgm:spPr/>
    </dgm:pt>
    <dgm:pt modelId="{C63F5E1B-8156-4B05-A246-9ECAFEE98EEF}" type="pres">
      <dgm:prSet presAssocID="{7CF88212-5C35-4E78-8C91-9B74080EBBE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6CBE23-FBAA-4A57-B252-5E4F535046C0}" type="pres">
      <dgm:prSet presAssocID="{6A49102F-13B7-4388-A20C-3BBFA7A176AF}" presName="arrowWedge1" presStyleLbl="fgSibTrans2D1" presStyleIdx="0" presStyleCnt="4"/>
      <dgm:spPr/>
    </dgm:pt>
    <dgm:pt modelId="{C1585C55-8793-4094-8259-D5E770319FD0}" type="pres">
      <dgm:prSet presAssocID="{01DC14EB-CDC4-48DB-9758-8771A9FA9943}" presName="arrowWedge2" presStyleLbl="fgSibTrans2D1" presStyleIdx="1" presStyleCnt="4"/>
      <dgm:spPr/>
    </dgm:pt>
    <dgm:pt modelId="{C9202D6B-1528-43CF-BEEF-BBB310AD2645}" type="pres">
      <dgm:prSet presAssocID="{4602A21E-BBEC-4C52-A403-AC776CB346F9}" presName="arrowWedge3" presStyleLbl="fgSibTrans2D1" presStyleIdx="2" presStyleCnt="4"/>
      <dgm:spPr/>
    </dgm:pt>
    <dgm:pt modelId="{541F05CB-D094-4E31-AE27-4C197C1C77EB}" type="pres">
      <dgm:prSet presAssocID="{0C80DF7F-8A23-4366-9338-32C05DD2B441}" presName="arrowWedge4" presStyleLbl="fgSibTrans2D1" presStyleIdx="3" presStyleCnt="4"/>
      <dgm:spPr/>
    </dgm:pt>
  </dgm:ptLst>
  <dgm:cxnLst>
    <dgm:cxn modelId="{B0FEC367-C6A0-4EC0-8CFC-CB0DB35ED01E}" type="presOf" srcId="{7CF88212-5C35-4E78-8C91-9B74080EBBE4}" destId="{68A41867-858D-425B-8626-2A137A5E1455}" srcOrd="0" destOrd="0" presId="urn:microsoft.com/office/officeart/2005/8/layout/cycle8"/>
    <dgm:cxn modelId="{1316BE9A-FD95-442E-AEE1-3158A20AF02F}" type="presOf" srcId="{73BD4CEE-1471-4FA3-9FD0-BEF0B0CDED2F}" destId="{B720ACA3-CE95-4B00-9BA1-CEE72243152E}" srcOrd="1" destOrd="0" presId="urn:microsoft.com/office/officeart/2005/8/layout/cycle8"/>
    <dgm:cxn modelId="{896C2BA0-C8D0-4103-B01B-C8A9D94D2499}" type="presOf" srcId="{EEC35CEE-EB6C-4C52-949C-431CEB98C17C}" destId="{03A90292-40B6-41EF-8D0C-20A185C858A5}" srcOrd="0" destOrd="0" presId="urn:microsoft.com/office/officeart/2005/8/layout/cycle8"/>
    <dgm:cxn modelId="{2BA7FB14-DC86-4526-914C-FA03E4B30255}" type="presOf" srcId="{E201855D-0290-4F11-A2FF-63B7068C81DB}" destId="{4D6EAD96-22AC-46D8-95C9-807D3247D0E1}" srcOrd="1" destOrd="0" presId="urn:microsoft.com/office/officeart/2005/8/layout/cycle8"/>
    <dgm:cxn modelId="{6528BF62-A397-4439-ADC1-E4F5C230304D}" type="presOf" srcId="{EEC35CEE-EB6C-4C52-949C-431CEB98C17C}" destId="{C63F5E1B-8156-4B05-A246-9ECAFEE98EEF}" srcOrd="1" destOrd="0" presId="urn:microsoft.com/office/officeart/2005/8/layout/cycle8"/>
    <dgm:cxn modelId="{1DD756FA-5C1D-43D3-BFF1-65B63DFAD58B}" type="presOf" srcId="{33CF131C-A109-4BE7-885D-6994220FFAD8}" destId="{71FD426E-722A-45E8-BB79-1FC033CBF689}" srcOrd="0" destOrd="0" presId="urn:microsoft.com/office/officeart/2005/8/layout/cycle8"/>
    <dgm:cxn modelId="{A40C0895-87D9-4BF5-932D-858A6C2AC92C}" type="presOf" srcId="{73BD4CEE-1471-4FA3-9FD0-BEF0B0CDED2F}" destId="{D0F94931-924D-4FD4-9B89-7BB6BA50A467}" srcOrd="0" destOrd="0" presId="urn:microsoft.com/office/officeart/2005/8/layout/cycle8"/>
    <dgm:cxn modelId="{B1DCF46E-024D-4FF7-8DBD-546CCDA22BD7}" type="presOf" srcId="{E201855D-0290-4F11-A2FF-63B7068C81DB}" destId="{E5DBDEE8-6A16-45CE-A76A-B7EE8EBE0755}" srcOrd="0" destOrd="0" presId="urn:microsoft.com/office/officeart/2005/8/layout/cycle8"/>
    <dgm:cxn modelId="{504AE160-B62F-4187-BE63-C0C862FB7288}" type="presOf" srcId="{33CF131C-A109-4BE7-885D-6994220FFAD8}" destId="{84101698-926E-4692-B013-B89CC8CB60A8}" srcOrd="1" destOrd="0" presId="urn:microsoft.com/office/officeart/2005/8/layout/cycle8"/>
    <dgm:cxn modelId="{1017240F-244E-44E9-814D-22BA03F686B3}" srcId="{7CF88212-5C35-4E78-8C91-9B74080EBBE4}" destId="{73BD4CEE-1471-4FA3-9FD0-BEF0B0CDED2F}" srcOrd="2" destOrd="0" parTransId="{595D60AF-75D3-447D-85AF-1ECF18351CCF}" sibTransId="{4602A21E-BBEC-4C52-A403-AC776CB346F9}"/>
    <dgm:cxn modelId="{271F5F1E-F87B-42EA-9F06-AF2206E1BE93}" srcId="{7CF88212-5C35-4E78-8C91-9B74080EBBE4}" destId="{E201855D-0290-4F11-A2FF-63B7068C81DB}" srcOrd="0" destOrd="0" parTransId="{290355B9-8EB4-4712-A35C-847A0A9949C0}" sibTransId="{6A49102F-13B7-4388-A20C-3BBFA7A176AF}"/>
    <dgm:cxn modelId="{EF53139A-B003-484F-B3B2-840D8246882B}" srcId="{7CF88212-5C35-4E78-8C91-9B74080EBBE4}" destId="{33CF131C-A109-4BE7-885D-6994220FFAD8}" srcOrd="1" destOrd="0" parTransId="{466CAEFD-BE95-4A48-B748-29F9E240618D}" sibTransId="{01DC14EB-CDC4-48DB-9758-8771A9FA9943}"/>
    <dgm:cxn modelId="{68038EC7-0D3C-4B0F-9805-7BC9F665EBB5}" srcId="{7CF88212-5C35-4E78-8C91-9B74080EBBE4}" destId="{EEC35CEE-EB6C-4C52-949C-431CEB98C17C}" srcOrd="3" destOrd="0" parTransId="{DCEEBCCC-82EA-49DC-A3AD-A83FE49B494F}" sibTransId="{0C80DF7F-8A23-4366-9338-32C05DD2B441}"/>
    <dgm:cxn modelId="{353E84F6-05D5-49C9-A902-7023D61D1AA1}" type="presParOf" srcId="{68A41867-858D-425B-8626-2A137A5E1455}" destId="{E5DBDEE8-6A16-45CE-A76A-B7EE8EBE0755}" srcOrd="0" destOrd="0" presId="urn:microsoft.com/office/officeart/2005/8/layout/cycle8"/>
    <dgm:cxn modelId="{1F139B4F-8EFE-47BD-A399-3FE83FBAD3A7}" type="presParOf" srcId="{68A41867-858D-425B-8626-2A137A5E1455}" destId="{FF8003B9-9A55-4828-9B58-EAEBC2C82742}" srcOrd="1" destOrd="0" presId="urn:microsoft.com/office/officeart/2005/8/layout/cycle8"/>
    <dgm:cxn modelId="{407FC771-EEC0-4C09-9534-66E399D80FC7}" type="presParOf" srcId="{68A41867-858D-425B-8626-2A137A5E1455}" destId="{2028814B-A6A0-475C-B701-CFD680EE3806}" srcOrd="2" destOrd="0" presId="urn:microsoft.com/office/officeart/2005/8/layout/cycle8"/>
    <dgm:cxn modelId="{2C8D3235-9BE9-459B-855C-A44D528EEC66}" type="presParOf" srcId="{68A41867-858D-425B-8626-2A137A5E1455}" destId="{4D6EAD96-22AC-46D8-95C9-807D3247D0E1}" srcOrd="3" destOrd="0" presId="urn:microsoft.com/office/officeart/2005/8/layout/cycle8"/>
    <dgm:cxn modelId="{A9BBFDA7-6C9A-4815-8219-A13920F9B28C}" type="presParOf" srcId="{68A41867-858D-425B-8626-2A137A5E1455}" destId="{71FD426E-722A-45E8-BB79-1FC033CBF689}" srcOrd="4" destOrd="0" presId="urn:microsoft.com/office/officeart/2005/8/layout/cycle8"/>
    <dgm:cxn modelId="{C36A2E70-CBAD-4273-9F7F-F2D0AA559E1F}" type="presParOf" srcId="{68A41867-858D-425B-8626-2A137A5E1455}" destId="{5CCD3AD3-D9A9-47AE-A3E8-9956AC73D2FA}" srcOrd="5" destOrd="0" presId="urn:microsoft.com/office/officeart/2005/8/layout/cycle8"/>
    <dgm:cxn modelId="{5034A5DB-4BA7-4D80-82E4-6EE6B608D3DC}" type="presParOf" srcId="{68A41867-858D-425B-8626-2A137A5E1455}" destId="{CCE798C7-B626-4A2E-959A-835C24770DBE}" srcOrd="6" destOrd="0" presId="urn:microsoft.com/office/officeart/2005/8/layout/cycle8"/>
    <dgm:cxn modelId="{FFDF16B5-8CC6-4E50-9E6A-EC198DF8787B}" type="presParOf" srcId="{68A41867-858D-425B-8626-2A137A5E1455}" destId="{84101698-926E-4692-B013-B89CC8CB60A8}" srcOrd="7" destOrd="0" presId="urn:microsoft.com/office/officeart/2005/8/layout/cycle8"/>
    <dgm:cxn modelId="{4AEF1B28-9166-47F3-93A3-F3E6B0E76840}" type="presParOf" srcId="{68A41867-858D-425B-8626-2A137A5E1455}" destId="{D0F94931-924D-4FD4-9B89-7BB6BA50A467}" srcOrd="8" destOrd="0" presId="urn:microsoft.com/office/officeart/2005/8/layout/cycle8"/>
    <dgm:cxn modelId="{325BA6EF-62DD-4436-9CF2-62D56AD16849}" type="presParOf" srcId="{68A41867-858D-425B-8626-2A137A5E1455}" destId="{66C91CC3-8A27-4043-A2ED-FF1F1100116A}" srcOrd="9" destOrd="0" presId="urn:microsoft.com/office/officeart/2005/8/layout/cycle8"/>
    <dgm:cxn modelId="{6E899768-43C3-437D-A31A-3E08C049A641}" type="presParOf" srcId="{68A41867-858D-425B-8626-2A137A5E1455}" destId="{72A96E6F-A8BA-490B-894D-6379564A80AC}" srcOrd="10" destOrd="0" presId="urn:microsoft.com/office/officeart/2005/8/layout/cycle8"/>
    <dgm:cxn modelId="{38EDD4AF-D5B5-489F-80AF-1E9DFC54BA99}" type="presParOf" srcId="{68A41867-858D-425B-8626-2A137A5E1455}" destId="{B720ACA3-CE95-4B00-9BA1-CEE72243152E}" srcOrd="11" destOrd="0" presId="urn:microsoft.com/office/officeart/2005/8/layout/cycle8"/>
    <dgm:cxn modelId="{880BDC4E-127E-4C04-8900-A7286605C944}" type="presParOf" srcId="{68A41867-858D-425B-8626-2A137A5E1455}" destId="{03A90292-40B6-41EF-8D0C-20A185C858A5}" srcOrd="12" destOrd="0" presId="urn:microsoft.com/office/officeart/2005/8/layout/cycle8"/>
    <dgm:cxn modelId="{D5E354A3-F773-49D1-AFD2-6252CFC858E7}" type="presParOf" srcId="{68A41867-858D-425B-8626-2A137A5E1455}" destId="{BA6E6D63-5408-496A-BACD-618F9AB2920E}" srcOrd="13" destOrd="0" presId="urn:microsoft.com/office/officeart/2005/8/layout/cycle8"/>
    <dgm:cxn modelId="{05755F86-3485-4D8C-A8C8-E3DF78BE800D}" type="presParOf" srcId="{68A41867-858D-425B-8626-2A137A5E1455}" destId="{F948B83B-B269-4F13-8F29-9747E836CCEE}" srcOrd="14" destOrd="0" presId="urn:microsoft.com/office/officeart/2005/8/layout/cycle8"/>
    <dgm:cxn modelId="{73369E54-FED2-47B2-8096-85862ACC68B3}" type="presParOf" srcId="{68A41867-858D-425B-8626-2A137A5E1455}" destId="{C63F5E1B-8156-4B05-A246-9ECAFEE98EEF}" srcOrd="15" destOrd="0" presId="urn:microsoft.com/office/officeart/2005/8/layout/cycle8"/>
    <dgm:cxn modelId="{3AB4DE8A-D283-4564-B912-5D97E4C7F7B3}" type="presParOf" srcId="{68A41867-858D-425B-8626-2A137A5E1455}" destId="{9A6CBE23-FBAA-4A57-B252-5E4F535046C0}" srcOrd="16" destOrd="0" presId="urn:microsoft.com/office/officeart/2005/8/layout/cycle8"/>
    <dgm:cxn modelId="{BF7B760F-AD0D-4F6D-AF28-60D576187F9A}" type="presParOf" srcId="{68A41867-858D-425B-8626-2A137A5E1455}" destId="{C1585C55-8793-4094-8259-D5E770319FD0}" srcOrd="17" destOrd="0" presId="urn:microsoft.com/office/officeart/2005/8/layout/cycle8"/>
    <dgm:cxn modelId="{1D4BAD2F-2D9F-4F46-8DE2-E53CA26C8DA7}" type="presParOf" srcId="{68A41867-858D-425B-8626-2A137A5E1455}" destId="{C9202D6B-1528-43CF-BEEF-BBB310AD2645}" srcOrd="18" destOrd="0" presId="urn:microsoft.com/office/officeart/2005/8/layout/cycle8"/>
    <dgm:cxn modelId="{44CEF61E-B370-4BB4-903E-8FFE01414278}" type="presParOf" srcId="{68A41867-858D-425B-8626-2A137A5E1455}" destId="{541F05CB-D094-4E31-AE27-4C197C1C77E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DEE8-6A16-45CE-A76A-B7EE8EBE0755}">
      <dsp:nvSpPr>
        <dsp:cNvPr id="0" name=""/>
        <dsp:cNvSpPr/>
      </dsp:nvSpPr>
      <dsp:spPr>
        <a:xfrm>
          <a:off x="3473591" y="268753"/>
          <a:ext cx="3655123" cy="365512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Act</a:t>
          </a:r>
        </a:p>
      </dsp:txBody>
      <dsp:txXfrm>
        <a:off x="5413853" y="1026321"/>
        <a:ext cx="1348914" cy="1000807"/>
      </dsp:txXfrm>
    </dsp:sp>
    <dsp:sp modelId="{71FD426E-722A-45E8-BB79-1FC033CBF689}">
      <dsp:nvSpPr>
        <dsp:cNvPr id="0" name=""/>
        <dsp:cNvSpPr/>
      </dsp:nvSpPr>
      <dsp:spPr>
        <a:xfrm>
          <a:off x="3473591" y="391460"/>
          <a:ext cx="3655123" cy="365512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Plan</a:t>
          </a:r>
        </a:p>
      </dsp:txBody>
      <dsp:txXfrm>
        <a:off x="5413853" y="2288209"/>
        <a:ext cx="1348914" cy="1000807"/>
      </dsp:txXfrm>
    </dsp:sp>
    <dsp:sp modelId="{D0F94931-924D-4FD4-9B89-7BB6BA50A467}">
      <dsp:nvSpPr>
        <dsp:cNvPr id="0" name=""/>
        <dsp:cNvSpPr/>
      </dsp:nvSpPr>
      <dsp:spPr>
        <a:xfrm>
          <a:off x="3350884" y="391460"/>
          <a:ext cx="3655123" cy="365512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Do</a:t>
          </a:r>
        </a:p>
      </dsp:txBody>
      <dsp:txXfrm>
        <a:off x="3716831" y="2288209"/>
        <a:ext cx="1348914" cy="1000807"/>
      </dsp:txXfrm>
    </dsp:sp>
    <dsp:sp modelId="{03A90292-40B6-41EF-8D0C-20A185C858A5}">
      <dsp:nvSpPr>
        <dsp:cNvPr id="0" name=""/>
        <dsp:cNvSpPr/>
      </dsp:nvSpPr>
      <dsp:spPr>
        <a:xfrm>
          <a:off x="3350884" y="268753"/>
          <a:ext cx="3655123" cy="365512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Check</a:t>
          </a:r>
        </a:p>
      </dsp:txBody>
      <dsp:txXfrm>
        <a:off x="3716831" y="1026321"/>
        <a:ext cx="1348914" cy="1000807"/>
      </dsp:txXfrm>
    </dsp:sp>
    <dsp:sp modelId="{9A6CBE23-FBAA-4A57-B252-5E4F535046C0}">
      <dsp:nvSpPr>
        <dsp:cNvPr id="0" name=""/>
        <dsp:cNvSpPr/>
      </dsp:nvSpPr>
      <dsp:spPr>
        <a:xfrm>
          <a:off x="3247322" y="42483"/>
          <a:ext cx="4107663" cy="410766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585C55-8793-4094-8259-D5E770319FD0}">
      <dsp:nvSpPr>
        <dsp:cNvPr id="0" name=""/>
        <dsp:cNvSpPr/>
      </dsp:nvSpPr>
      <dsp:spPr>
        <a:xfrm>
          <a:off x="3247322" y="165191"/>
          <a:ext cx="4107663" cy="410766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202D6B-1528-43CF-BEEF-BBB310AD2645}">
      <dsp:nvSpPr>
        <dsp:cNvPr id="0" name=""/>
        <dsp:cNvSpPr/>
      </dsp:nvSpPr>
      <dsp:spPr>
        <a:xfrm>
          <a:off x="3124614" y="165191"/>
          <a:ext cx="4107663" cy="410766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1F05CB-D094-4E31-AE27-4C197C1C77EB}">
      <dsp:nvSpPr>
        <dsp:cNvPr id="0" name=""/>
        <dsp:cNvSpPr/>
      </dsp:nvSpPr>
      <dsp:spPr>
        <a:xfrm>
          <a:off x="3124614" y="42483"/>
          <a:ext cx="4107663" cy="410766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49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26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62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8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3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77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8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9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14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3DD1-BD31-493F-817B-61D67893C856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3F3F-B82C-4E6D-AD07-1F6B848C9A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Qualitätskreisel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897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97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Qualitätskreisel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Qualitätskreisel</dc:title>
  <dc:creator>Lukas Adler</dc:creator>
  <cp:lastModifiedBy>Lukas Adler</cp:lastModifiedBy>
  <cp:revision>1</cp:revision>
  <dcterms:created xsi:type="dcterms:W3CDTF">2016-07-13T15:38:53Z</dcterms:created>
  <dcterms:modified xsi:type="dcterms:W3CDTF">2016-07-13T15:40:44Z</dcterms:modified>
</cp:coreProperties>
</file>