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3" r:id="rId5"/>
    <p:sldId id="287" r:id="rId6"/>
    <p:sldId id="294" r:id="rId7"/>
    <p:sldId id="295" r:id="rId8"/>
    <p:sldId id="290" r:id="rId9"/>
    <p:sldId id="289" r:id="rId10"/>
    <p:sldId id="291" r:id="rId11"/>
    <p:sldId id="296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/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/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/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/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/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/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 err="1"/>
              <a:t>P</a:t>
            </a:r>
            <a:r>
              <a:rPr lang="de-DE" dirty="0" err="1"/>
              <a:t>rojekt</a:t>
            </a:r>
            <a:r>
              <a:rPr lang="de-DE" b="1" dirty="0" err="1"/>
              <a:t>A</a:t>
            </a:r>
            <a:r>
              <a:rPr lang="de-DE" dirty="0" err="1"/>
              <a:t>ntrags</a:t>
            </a:r>
            <a:r>
              <a:rPr lang="de-DE" dirty="0"/>
              <a:t>-</a:t>
            </a:r>
            <a:r>
              <a:rPr lang="de-DE" b="1" dirty="0"/>
              <a:t>M</a:t>
            </a:r>
            <a:r>
              <a:rPr lang="de-DE" dirty="0"/>
              <a:t>anagement-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64623861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37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Lassen Sie uns zusammen IHR Projektantragsmanagement auf eine neue Stufe heben!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50755"/>
            <a:ext cx="10515600" cy="2852737"/>
          </a:xfrm>
        </p:spPr>
        <p:txBody>
          <a:bodyPr/>
          <a:lstStyle/>
          <a:p>
            <a:r>
              <a:rPr lang="de-DE" dirty="0"/>
              <a:t>Womit wollen wir Sie überzeugen?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17566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151017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4184468" y="4663439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6217919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0" name="Rechteck 9"/>
          <p:cNvSpPr/>
          <p:nvPr/>
        </p:nvSpPr>
        <p:spPr>
          <a:xfrm>
            <a:off x="8251370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284821" y="4663437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Funktionen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www.imagefactory.ch/data/customerdata/original/images/icons/entwicklu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58" y="663891"/>
            <a:ext cx="5696585" cy="56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7" y="1459502"/>
            <a:ext cx="10089833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Live Demo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/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ProjektAntrags-Management-System</vt:lpstr>
      <vt:lpstr>Womit wollen wir Sie überzeugen?</vt:lpstr>
      <vt:lpstr>PowerPoint-Präsentation</vt:lpstr>
      <vt:lpstr>Funktionen</vt:lpstr>
      <vt:lpstr>PowerPoint-Präsentation</vt:lpstr>
      <vt:lpstr>Was werden wir Ihnen zeigen?</vt:lpstr>
      <vt:lpstr>Ihre Applikation sagt mehr als 1.000 Worte!</vt:lpstr>
      <vt:lpstr>Noch nicht überzeugt?</vt:lpstr>
      <vt:lpstr>PowerPoint-Präsentation</vt:lpstr>
      <vt:lpstr>PowerPoint-Präsentation</vt:lpstr>
      <vt:lpstr>Exemplarisches Vorgehen</vt:lpstr>
      <vt:lpstr>Lassen Sie uns zusammen IHR Projektantragsmanagement auf eine neue Stufe heben!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25</cp:revision>
  <dcterms:created xsi:type="dcterms:W3CDTF">2016-07-26T12:18:38Z</dcterms:created>
  <dcterms:modified xsi:type="dcterms:W3CDTF">2016-08-30T15:48:39Z</dcterms:modified>
</cp:coreProperties>
</file>