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5" r:id="rId7"/>
    <p:sldId id="262" r:id="rId8"/>
    <p:sldId id="275" r:id="rId9"/>
    <p:sldId id="266" r:id="rId10"/>
    <p:sldId id="263" r:id="rId11"/>
    <p:sldId id="273" r:id="rId12"/>
    <p:sldId id="267" r:id="rId13"/>
    <p:sldId id="264" r:id="rId14"/>
    <p:sldId id="274" r:id="rId15"/>
    <p:sldId id="268" r:id="rId16"/>
    <p:sldId id="269" r:id="rId17"/>
    <p:sldId id="276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3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Kosten (soll)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Projekt 1</c:v>
                </c:pt>
                <c:pt idx="1">
                  <c:v>Projekt 2</c:v>
                </c:pt>
                <c:pt idx="2">
                  <c:v>Projekt 3</c:v>
                </c:pt>
                <c:pt idx="3">
                  <c:v>Projekt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99-44A1-AF35-0D96C96BA94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Kosten (ist)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Projekt 1</c:v>
                </c:pt>
                <c:pt idx="1">
                  <c:v>Projekt 2</c:v>
                </c:pt>
                <c:pt idx="2">
                  <c:v>Projekt 3</c:v>
                </c:pt>
                <c:pt idx="3">
                  <c:v>Projekt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99-44A1-AF35-0D96C96BA94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Nutzen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Projekt 1</c:v>
                </c:pt>
                <c:pt idx="1">
                  <c:v>Projekt 2</c:v>
                </c:pt>
                <c:pt idx="2">
                  <c:v>Projekt 3</c:v>
                </c:pt>
                <c:pt idx="3">
                  <c:v>Projekt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99-44A1-AF35-0D96C96BA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810144"/>
        <c:axId val="419810472"/>
      </c:barChart>
      <c:catAx>
        <c:axId val="41981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9810472"/>
        <c:crosses val="autoZero"/>
        <c:auto val="1"/>
        <c:lblAlgn val="ctr"/>
        <c:lblOffset val="100"/>
        <c:noMultiLvlLbl val="0"/>
      </c:catAx>
      <c:valAx>
        <c:axId val="419810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981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Kosten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Jahr 2012</c:v>
                </c:pt>
                <c:pt idx="1">
                  <c:v>Jahr 2013</c:v>
                </c:pt>
                <c:pt idx="2">
                  <c:v>Jahr 2014</c:v>
                </c:pt>
                <c:pt idx="3">
                  <c:v>Jahr 2015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82-49DD-932C-E59596D4646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Nutzen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Jahr 2012</c:v>
                </c:pt>
                <c:pt idx="1">
                  <c:v>Jahr 2013</c:v>
                </c:pt>
                <c:pt idx="2">
                  <c:v>Jahr 2014</c:v>
                </c:pt>
                <c:pt idx="3">
                  <c:v>Jahr 2015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0</c:v>
                </c:pt>
                <c:pt idx="1">
                  <c:v>80</c:v>
                </c:pt>
                <c:pt idx="2">
                  <c:v>180</c:v>
                </c:pt>
                <c:pt idx="3">
                  <c:v>280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82-49DD-932C-E59596D464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5947024"/>
        <c:axId val="475947352"/>
      </c:lineChart>
      <c:catAx>
        <c:axId val="475947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5947352"/>
        <c:crosses val="autoZero"/>
        <c:auto val="1"/>
        <c:lblAlgn val="ctr"/>
        <c:lblOffset val="100"/>
        <c:noMultiLvlLbl val="0"/>
      </c:catAx>
      <c:valAx>
        <c:axId val="475947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75947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Mitarbeiter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Tabelle1!$A$2:$A$4</c:f>
              <c:strCache>
                <c:ptCount val="3"/>
                <c:pt idx="0">
                  <c:v>Frei</c:v>
                </c:pt>
                <c:pt idx="1">
                  <c:v>In Projekt</c:v>
                </c:pt>
                <c:pt idx="2">
                  <c:v>Verplant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7-4846-B455-17D7895E92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Projekte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Tabelle1!$A$2:$A$6</c:f>
              <c:strCache>
                <c:ptCount val="5"/>
                <c:pt idx="0">
                  <c:v>Eingang</c:v>
                </c:pt>
                <c:pt idx="1">
                  <c:v>Offen</c:v>
                </c:pt>
                <c:pt idx="2">
                  <c:v>Genehmigt</c:v>
                </c:pt>
                <c:pt idx="3">
                  <c:v>Abgelehnt</c:v>
                </c:pt>
                <c:pt idx="4">
                  <c:v>Abgeschlossen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49-42DB-8753-ACD2C3893C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DCE17-42D6-4356-8D58-28E7FF19D3D1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F425A819-C6B6-416B-A3EE-0ADBCC80AE4C}">
      <dgm:prSet phldrT="[Text]"/>
      <dgm:spPr/>
      <dgm:t>
        <a:bodyPr/>
        <a:lstStyle/>
        <a:p>
          <a:r>
            <a:rPr lang="de-DE" dirty="0"/>
            <a:t>Projektstart</a:t>
          </a:r>
        </a:p>
      </dgm:t>
    </dgm:pt>
    <dgm:pt modelId="{FD8BED50-7570-47CD-98C6-1C68F50BBF8E}" type="parTrans" cxnId="{22EB77B5-5767-4300-BE0E-C64E1CE4938F}">
      <dgm:prSet/>
      <dgm:spPr/>
      <dgm:t>
        <a:bodyPr/>
        <a:lstStyle/>
        <a:p>
          <a:endParaRPr lang="de-DE"/>
        </a:p>
      </dgm:t>
    </dgm:pt>
    <dgm:pt modelId="{A968A0E7-F732-44FC-A005-2E775B2AB107}" type="sibTrans" cxnId="{22EB77B5-5767-4300-BE0E-C64E1CE4938F}">
      <dgm:prSet/>
      <dgm:spPr/>
      <dgm:t>
        <a:bodyPr/>
        <a:lstStyle/>
        <a:p>
          <a:endParaRPr lang="de-DE"/>
        </a:p>
      </dgm:t>
    </dgm:pt>
    <dgm:pt modelId="{FBC29A02-6A70-491D-AAF1-BDB9EFD345F1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EC3D8B22-B8C4-4E48-95C9-833AE3050C2E}" type="parTrans" cxnId="{C2A8305D-7E0C-497F-832F-CC31EAFFD03B}">
      <dgm:prSet/>
      <dgm:spPr/>
      <dgm:t>
        <a:bodyPr/>
        <a:lstStyle/>
        <a:p>
          <a:endParaRPr lang="de-DE"/>
        </a:p>
      </dgm:t>
    </dgm:pt>
    <dgm:pt modelId="{5A5F35BC-C1CB-46F3-81A7-A428C92DDDC8}" type="sibTrans" cxnId="{C2A8305D-7E0C-497F-832F-CC31EAFFD03B}">
      <dgm:prSet/>
      <dgm:spPr/>
      <dgm:t>
        <a:bodyPr/>
        <a:lstStyle/>
        <a:p>
          <a:endParaRPr lang="de-DE"/>
        </a:p>
      </dgm:t>
    </dgm:pt>
    <dgm:pt modelId="{F6F416EC-AC70-43E5-855A-EEB792133AE0}">
      <dgm:prSet phldrT="[Text]"/>
      <dgm:spPr/>
      <dgm:t>
        <a:bodyPr/>
        <a:lstStyle/>
        <a:p>
          <a:r>
            <a:rPr lang="de-DE" dirty="0"/>
            <a:t>Konzeption</a:t>
          </a:r>
        </a:p>
      </dgm:t>
    </dgm:pt>
    <dgm:pt modelId="{6A2689A9-3810-4FA1-BEBA-7DC4C2D077C1}" type="parTrans" cxnId="{E7FD450B-A078-4167-9A4D-FD91A0022B79}">
      <dgm:prSet/>
      <dgm:spPr/>
      <dgm:t>
        <a:bodyPr/>
        <a:lstStyle/>
        <a:p>
          <a:endParaRPr lang="de-DE"/>
        </a:p>
      </dgm:t>
    </dgm:pt>
    <dgm:pt modelId="{87AC2127-86EB-4FA8-B1A2-BEEE58BCB778}" type="sibTrans" cxnId="{E7FD450B-A078-4167-9A4D-FD91A0022B79}">
      <dgm:prSet/>
      <dgm:spPr/>
      <dgm:t>
        <a:bodyPr/>
        <a:lstStyle/>
        <a:p>
          <a:endParaRPr lang="de-DE"/>
        </a:p>
      </dgm:t>
    </dgm:pt>
    <dgm:pt modelId="{610571DF-179E-4DF9-BE61-4E05F41788F0}">
      <dgm:prSet phldrT="[Text]"/>
      <dgm:spPr/>
      <dgm:t>
        <a:bodyPr/>
        <a:lstStyle/>
        <a:p>
          <a:r>
            <a:rPr lang="de-DE" dirty="0"/>
            <a:t>Implementierung</a:t>
          </a:r>
        </a:p>
      </dgm:t>
    </dgm:pt>
    <dgm:pt modelId="{A0384B20-4786-4CCC-9432-EAE7897FF2DA}" type="parTrans" cxnId="{EA160DC6-7D89-4FCC-A36A-F0E00556803C}">
      <dgm:prSet/>
      <dgm:spPr/>
      <dgm:t>
        <a:bodyPr/>
        <a:lstStyle/>
        <a:p>
          <a:endParaRPr lang="de-DE"/>
        </a:p>
      </dgm:t>
    </dgm:pt>
    <dgm:pt modelId="{FA35E4E0-EC72-42C8-B9CC-905CB6FBB5ED}" type="sibTrans" cxnId="{EA160DC6-7D89-4FCC-A36A-F0E00556803C}">
      <dgm:prSet/>
      <dgm:spPr/>
      <dgm:t>
        <a:bodyPr/>
        <a:lstStyle/>
        <a:p>
          <a:endParaRPr lang="de-DE"/>
        </a:p>
      </dgm:t>
    </dgm:pt>
    <dgm:pt modelId="{8A9AFEC9-F5C6-4A80-BDB1-ED904F198DEB}">
      <dgm:prSet phldrT="[Text]"/>
      <dgm:spPr/>
      <dgm:t>
        <a:bodyPr/>
        <a:lstStyle/>
        <a:p>
          <a:r>
            <a:rPr lang="de-DE" dirty="0"/>
            <a:t>Tests</a:t>
          </a:r>
        </a:p>
      </dgm:t>
    </dgm:pt>
    <dgm:pt modelId="{753F12A8-AB7A-4050-8286-78B18790E543}" type="parTrans" cxnId="{706DC022-AF7D-448D-BD83-C4A0BD7135F7}">
      <dgm:prSet/>
      <dgm:spPr/>
      <dgm:t>
        <a:bodyPr/>
        <a:lstStyle/>
        <a:p>
          <a:endParaRPr lang="de-DE"/>
        </a:p>
      </dgm:t>
    </dgm:pt>
    <dgm:pt modelId="{E9FF12A2-BB9F-44A5-8BAE-E8AE775BE2C7}" type="sibTrans" cxnId="{706DC022-AF7D-448D-BD83-C4A0BD7135F7}">
      <dgm:prSet/>
      <dgm:spPr/>
      <dgm:t>
        <a:bodyPr/>
        <a:lstStyle/>
        <a:p>
          <a:endParaRPr lang="de-DE"/>
        </a:p>
      </dgm:t>
    </dgm:pt>
    <dgm:pt modelId="{F53AFE4B-A238-4100-A800-B446C49863A0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12E05369-3790-4AF7-9035-EC5064BC8D30}" type="parTrans" cxnId="{B50E077C-6D55-4B6E-96CA-ED902BAC40AF}">
      <dgm:prSet/>
      <dgm:spPr/>
      <dgm:t>
        <a:bodyPr/>
        <a:lstStyle/>
        <a:p>
          <a:endParaRPr lang="de-DE"/>
        </a:p>
      </dgm:t>
    </dgm:pt>
    <dgm:pt modelId="{7CAAE9B1-558C-48E0-8280-190609AD3242}" type="sibTrans" cxnId="{B50E077C-6D55-4B6E-96CA-ED902BAC40AF}">
      <dgm:prSet/>
      <dgm:spPr/>
      <dgm:t>
        <a:bodyPr/>
        <a:lstStyle/>
        <a:p>
          <a:endParaRPr lang="de-DE"/>
        </a:p>
      </dgm:t>
    </dgm:pt>
    <dgm:pt modelId="{263783C5-463A-4FD9-8C7A-2D82F0242B23}" type="pres">
      <dgm:prSet presAssocID="{2B1DCE17-42D6-4356-8D58-28E7FF19D3D1}" presName="Name0" presStyleCnt="0">
        <dgm:presLayoutVars>
          <dgm:dir/>
          <dgm:resizeHandles val="exact"/>
        </dgm:presLayoutVars>
      </dgm:prSet>
      <dgm:spPr/>
    </dgm:pt>
    <dgm:pt modelId="{FB49B7F5-3A22-4C12-83B9-4AB39A05E819}" type="pres">
      <dgm:prSet presAssocID="{2B1DCE17-42D6-4356-8D58-28E7FF19D3D1}" presName="arrow" presStyleLbl="bgShp" presStyleIdx="0" presStyleCnt="1"/>
      <dgm:spPr/>
    </dgm:pt>
    <dgm:pt modelId="{D8D9F700-08FE-42BB-9C3C-1EA3DA920870}" type="pres">
      <dgm:prSet presAssocID="{2B1DCE17-42D6-4356-8D58-28E7FF19D3D1}" presName="points" presStyleCnt="0"/>
      <dgm:spPr/>
    </dgm:pt>
    <dgm:pt modelId="{37E4E449-61CC-4770-BC24-6B700090F571}" type="pres">
      <dgm:prSet presAssocID="{F425A819-C6B6-416B-A3EE-0ADBCC80AE4C}" presName="compositeA" presStyleCnt="0"/>
      <dgm:spPr/>
    </dgm:pt>
    <dgm:pt modelId="{CB6DD2AB-A749-490A-8260-2F8490854024}" type="pres">
      <dgm:prSet presAssocID="{F425A819-C6B6-416B-A3EE-0ADBCC80AE4C}" presName="textA" presStyleLbl="revTx" presStyleIdx="0" presStyleCnt="6">
        <dgm:presLayoutVars>
          <dgm:bulletEnabled val="1"/>
        </dgm:presLayoutVars>
      </dgm:prSet>
      <dgm:spPr/>
    </dgm:pt>
    <dgm:pt modelId="{6E7284F9-4A79-4A07-850F-77B26DA11FDE}" type="pres">
      <dgm:prSet presAssocID="{F425A819-C6B6-416B-A3EE-0ADBCC80AE4C}" presName="circleA" presStyleLbl="node1" presStyleIdx="0" presStyleCnt="6"/>
      <dgm:spPr/>
    </dgm:pt>
    <dgm:pt modelId="{11A21329-5810-4831-A2C4-29F80F123FF5}" type="pres">
      <dgm:prSet presAssocID="{F425A819-C6B6-416B-A3EE-0ADBCC80AE4C}" presName="spaceA" presStyleCnt="0"/>
      <dgm:spPr/>
    </dgm:pt>
    <dgm:pt modelId="{53F25916-088D-44C1-909E-8A93F73A1527}" type="pres">
      <dgm:prSet presAssocID="{A968A0E7-F732-44FC-A005-2E775B2AB107}" presName="space" presStyleCnt="0"/>
      <dgm:spPr/>
    </dgm:pt>
    <dgm:pt modelId="{68166B97-10D9-4307-AF5E-78623D06F5D2}" type="pres">
      <dgm:prSet presAssocID="{FBC29A02-6A70-491D-AAF1-BDB9EFD345F1}" presName="compositeB" presStyleCnt="0"/>
      <dgm:spPr/>
    </dgm:pt>
    <dgm:pt modelId="{D6735B8B-FBDF-4689-91C6-2FF1C6739863}" type="pres">
      <dgm:prSet presAssocID="{FBC29A02-6A70-491D-AAF1-BDB9EFD345F1}" presName="textB" presStyleLbl="revTx" presStyleIdx="1" presStyleCnt="6">
        <dgm:presLayoutVars>
          <dgm:bulletEnabled val="1"/>
        </dgm:presLayoutVars>
      </dgm:prSet>
      <dgm:spPr/>
    </dgm:pt>
    <dgm:pt modelId="{4920143E-C946-44ED-815B-983F02B8DDE0}" type="pres">
      <dgm:prSet presAssocID="{FBC29A02-6A70-491D-AAF1-BDB9EFD345F1}" presName="circleB" presStyleLbl="node1" presStyleIdx="1" presStyleCnt="6"/>
      <dgm:spPr/>
    </dgm:pt>
    <dgm:pt modelId="{9BAE05A8-ACB7-4163-B95E-817740F637D2}" type="pres">
      <dgm:prSet presAssocID="{FBC29A02-6A70-491D-AAF1-BDB9EFD345F1}" presName="spaceB" presStyleCnt="0"/>
      <dgm:spPr/>
    </dgm:pt>
    <dgm:pt modelId="{C66B5E3E-9D6F-46CA-80D2-8893BC037205}" type="pres">
      <dgm:prSet presAssocID="{5A5F35BC-C1CB-46F3-81A7-A428C92DDDC8}" presName="space" presStyleCnt="0"/>
      <dgm:spPr/>
    </dgm:pt>
    <dgm:pt modelId="{24229383-8EAE-461E-B407-0DADD1C29F1E}" type="pres">
      <dgm:prSet presAssocID="{F6F416EC-AC70-43E5-855A-EEB792133AE0}" presName="compositeA" presStyleCnt="0"/>
      <dgm:spPr/>
    </dgm:pt>
    <dgm:pt modelId="{3D300439-C4AB-44FE-92AB-D7DC18974DDB}" type="pres">
      <dgm:prSet presAssocID="{F6F416EC-AC70-43E5-855A-EEB792133AE0}" presName="textA" presStyleLbl="revTx" presStyleIdx="2" presStyleCnt="6">
        <dgm:presLayoutVars>
          <dgm:bulletEnabled val="1"/>
        </dgm:presLayoutVars>
      </dgm:prSet>
      <dgm:spPr/>
    </dgm:pt>
    <dgm:pt modelId="{A19AA833-E368-481A-B405-B15DAA8C9FB5}" type="pres">
      <dgm:prSet presAssocID="{F6F416EC-AC70-43E5-855A-EEB792133AE0}" presName="circleA" presStyleLbl="node1" presStyleIdx="2" presStyleCnt="6"/>
      <dgm:spPr/>
    </dgm:pt>
    <dgm:pt modelId="{A27BA38C-A9A4-451A-B641-FC877D3A7587}" type="pres">
      <dgm:prSet presAssocID="{F6F416EC-AC70-43E5-855A-EEB792133AE0}" presName="spaceA" presStyleCnt="0"/>
      <dgm:spPr/>
    </dgm:pt>
    <dgm:pt modelId="{211B3001-9AFD-4EA9-A430-920F768F75BF}" type="pres">
      <dgm:prSet presAssocID="{87AC2127-86EB-4FA8-B1A2-BEEE58BCB778}" presName="space" presStyleCnt="0"/>
      <dgm:spPr/>
    </dgm:pt>
    <dgm:pt modelId="{81D60A5A-2FD2-418F-BDB3-E8490804CE1E}" type="pres">
      <dgm:prSet presAssocID="{610571DF-179E-4DF9-BE61-4E05F41788F0}" presName="compositeB" presStyleCnt="0"/>
      <dgm:spPr/>
    </dgm:pt>
    <dgm:pt modelId="{9FB0F78A-9F62-49D6-AB21-C2C30C3BAF80}" type="pres">
      <dgm:prSet presAssocID="{610571DF-179E-4DF9-BE61-4E05F41788F0}" presName="textB" presStyleLbl="revTx" presStyleIdx="3" presStyleCnt="6">
        <dgm:presLayoutVars>
          <dgm:bulletEnabled val="1"/>
        </dgm:presLayoutVars>
      </dgm:prSet>
      <dgm:spPr/>
    </dgm:pt>
    <dgm:pt modelId="{07DA2D36-211C-46BA-8554-0CD0D3B05FA7}" type="pres">
      <dgm:prSet presAssocID="{610571DF-179E-4DF9-BE61-4E05F41788F0}" presName="circleB" presStyleLbl="node1" presStyleIdx="3" presStyleCnt="6"/>
      <dgm:spPr/>
    </dgm:pt>
    <dgm:pt modelId="{CC2F88D8-4616-4AA7-9E8B-BD7A854189EE}" type="pres">
      <dgm:prSet presAssocID="{610571DF-179E-4DF9-BE61-4E05F41788F0}" presName="spaceB" presStyleCnt="0"/>
      <dgm:spPr/>
    </dgm:pt>
    <dgm:pt modelId="{80C58FBF-891A-4E74-833E-E9824D67181F}" type="pres">
      <dgm:prSet presAssocID="{FA35E4E0-EC72-42C8-B9CC-905CB6FBB5ED}" presName="space" presStyleCnt="0"/>
      <dgm:spPr/>
    </dgm:pt>
    <dgm:pt modelId="{B3107195-B2E6-4D1A-AE76-001602062465}" type="pres">
      <dgm:prSet presAssocID="{8A9AFEC9-F5C6-4A80-BDB1-ED904F198DEB}" presName="compositeA" presStyleCnt="0"/>
      <dgm:spPr/>
    </dgm:pt>
    <dgm:pt modelId="{5860C026-35A1-41ED-97E2-BF1B316C0872}" type="pres">
      <dgm:prSet presAssocID="{8A9AFEC9-F5C6-4A80-BDB1-ED904F198DEB}" presName="textA" presStyleLbl="revTx" presStyleIdx="4" presStyleCnt="6">
        <dgm:presLayoutVars>
          <dgm:bulletEnabled val="1"/>
        </dgm:presLayoutVars>
      </dgm:prSet>
      <dgm:spPr/>
    </dgm:pt>
    <dgm:pt modelId="{0F7D4D9C-D024-4B50-9CEF-A7B9BED1A59E}" type="pres">
      <dgm:prSet presAssocID="{8A9AFEC9-F5C6-4A80-BDB1-ED904F198DEB}" presName="circleA" presStyleLbl="node1" presStyleIdx="4" presStyleCnt="6"/>
      <dgm:spPr/>
    </dgm:pt>
    <dgm:pt modelId="{4952DE1E-1DB0-46C7-92F7-75D6F003BADA}" type="pres">
      <dgm:prSet presAssocID="{8A9AFEC9-F5C6-4A80-BDB1-ED904F198DEB}" presName="spaceA" presStyleCnt="0"/>
      <dgm:spPr/>
    </dgm:pt>
    <dgm:pt modelId="{382131F4-732D-42FA-8C17-2593B6BC0B89}" type="pres">
      <dgm:prSet presAssocID="{E9FF12A2-BB9F-44A5-8BAE-E8AE775BE2C7}" presName="space" presStyleCnt="0"/>
      <dgm:spPr/>
    </dgm:pt>
    <dgm:pt modelId="{5448CCE1-4D77-4FFD-9567-D8C226164A00}" type="pres">
      <dgm:prSet presAssocID="{F53AFE4B-A238-4100-A800-B446C49863A0}" presName="compositeB" presStyleCnt="0"/>
      <dgm:spPr/>
    </dgm:pt>
    <dgm:pt modelId="{0C78B11E-A66E-431B-A13F-A7707D4801A5}" type="pres">
      <dgm:prSet presAssocID="{F53AFE4B-A238-4100-A800-B446C49863A0}" presName="textB" presStyleLbl="revTx" presStyleIdx="5" presStyleCnt="6">
        <dgm:presLayoutVars>
          <dgm:bulletEnabled val="1"/>
        </dgm:presLayoutVars>
      </dgm:prSet>
      <dgm:spPr/>
    </dgm:pt>
    <dgm:pt modelId="{780E75BD-E781-4CA5-8721-23933D136A97}" type="pres">
      <dgm:prSet presAssocID="{F53AFE4B-A238-4100-A800-B446C49863A0}" presName="circleB" presStyleLbl="node1" presStyleIdx="5" presStyleCnt="6"/>
      <dgm:spPr/>
    </dgm:pt>
    <dgm:pt modelId="{7D6F4030-78E9-4804-A545-FE9B96B8774F}" type="pres">
      <dgm:prSet presAssocID="{F53AFE4B-A238-4100-A800-B446C49863A0}" presName="spaceB" presStyleCnt="0"/>
      <dgm:spPr/>
    </dgm:pt>
  </dgm:ptLst>
  <dgm:cxnLst>
    <dgm:cxn modelId="{17EB5566-E8F6-4584-8856-E7952CABB69C}" type="presOf" srcId="{610571DF-179E-4DF9-BE61-4E05F41788F0}" destId="{9FB0F78A-9F62-49D6-AB21-C2C30C3BAF80}" srcOrd="0" destOrd="0" presId="urn:microsoft.com/office/officeart/2005/8/layout/hProcess11"/>
    <dgm:cxn modelId="{706DC022-AF7D-448D-BD83-C4A0BD7135F7}" srcId="{2B1DCE17-42D6-4356-8D58-28E7FF19D3D1}" destId="{8A9AFEC9-F5C6-4A80-BDB1-ED904F198DEB}" srcOrd="4" destOrd="0" parTransId="{753F12A8-AB7A-4050-8286-78B18790E543}" sibTransId="{E9FF12A2-BB9F-44A5-8BAE-E8AE775BE2C7}"/>
    <dgm:cxn modelId="{9CF6B040-49CE-44B9-A4B3-F4B555627FF1}" type="presOf" srcId="{F53AFE4B-A238-4100-A800-B446C49863A0}" destId="{0C78B11E-A66E-431B-A13F-A7707D4801A5}" srcOrd="0" destOrd="0" presId="urn:microsoft.com/office/officeart/2005/8/layout/hProcess11"/>
    <dgm:cxn modelId="{B50E077C-6D55-4B6E-96CA-ED902BAC40AF}" srcId="{2B1DCE17-42D6-4356-8D58-28E7FF19D3D1}" destId="{F53AFE4B-A238-4100-A800-B446C49863A0}" srcOrd="5" destOrd="0" parTransId="{12E05369-3790-4AF7-9035-EC5064BC8D30}" sibTransId="{7CAAE9B1-558C-48E0-8280-190609AD3242}"/>
    <dgm:cxn modelId="{22EB77B5-5767-4300-BE0E-C64E1CE4938F}" srcId="{2B1DCE17-42D6-4356-8D58-28E7FF19D3D1}" destId="{F425A819-C6B6-416B-A3EE-0ADBCC80AE4C}" srcOrd="0" destOrd="0" parTransId="{FD8BED50-7570-47CD-98C6-1C68F50BBF8E}" sibTransId="{A968A0E7-F732-44FC-A005-2E775B2AB107}"/>
    <dgm:cxn modelId="{C2A8305D-7E0C-497F-832F-CC31EAFFD03B}" srcId="{2B1DCE17-42D6-4356-8D58-28E7FF19D3D1}" destId="{FBC29A02-6A70-491D-AAF1-BDB9EFD345F1}" srcOrd="1" destOrd="0" parTransId="{EC3D8B22-B8C4-4E48-95C9-833AE3050C2E}" sibTransId="{5A5F35BC-C1CB-46F3-81A7-A428C92DDDC8}"/>
    <dgm:cxn modelId="{10C740A9-4E25-4556-AB22-CF97B54B048B}" type="presOf" srcId="{F6F416EC-AC70-43E5-855A-EEB792133AE0}" destId="{3D300439-C4AB-44FE-92AB-D7DC18974DDB}" srcOrd="0" destOrd="0" presId="urn:microsoft.com/office/officeart/2005/8/layout/hProcess11"/>
    <dgm:cxn modelId="{EA160DC6-7D89-4FCC-A36A-F0E00556803C}" srcId="{2B1DCE17-42D6-4356-8D58-28E7FF19D3D1}" destId="{610571DF-179E-4DF9-BE61-4E05F41788F0}" srcOrd="3" destOrd="0" parTransId="{A0384B20-4786-4CCC-9432-EAE7897FF2DA}" sibTransId="{FA35E4E0-EC72-42C8-B9CC-905CB6FBB5ED}"/>
    <dgm:cxn modelId="{E7FD450B-A078-4167-9A4D-FD91A0022B79}" srcId="{2B1DCE17-42D6-4356-8D58-28E7FF19D3D1}" destId="{F6F416EC-AC70-43E5-855A-EEB792133AE0}" srcOrd="2" destOrd="0" parTransId="{6A2689A9-3810-4FA1-BEBA-7DC4C2D077C1}" sibTransId="{87AC2127-86EB-4FA8-B1A2-BEEE58BCB778}"/>
    <dgm:cxn modelId="{50A8DB03-5200-4276-BCE7-6BE59F71AE30}" type="presOf" srcId="{F425A819-C6B6-416B-A3EE-0ADBCC80AE4C}" destId="{CB6DD2AB-A749-490A-8260-2F8490854024}" srcOrd="0" destOrd="0" presId="urn:microsoft.com/office/officeart/2005/8/layout/hProcess11"/>
    <dgm:cxn modelId="{4DDD4D82-4AF3-444E-A0DE-BE0828917E48}" type="presOf" srcId="{8A9AFEC9-F5C6-4A80-BDB1-ED904F198DEB}" destId="{5860C026-35A1-41ED-97E2-BF1B316C0872}" srcOrd="0" destOrd="0" presId="urn:microsoft.com/office/officeart/2005/8/layout/hProcess11"/>
    <dgm:cxn modelId="{8F095CCF-F50C-4436-A500-93DB0CD400FF}" type="presOf" srcId="{FBC29A02-6A70-491D-AAF1-BDB9EFD345F1}" destId="{D6735B8B-FBDF-4689-91C6-2FF1C6739863}" srcOrd="0" destOrd="0" presId="urn:microsoft.com/office/officeart/2005/8/layout/hProcess11"/>
    <dgm:cxn modelId="{6E32FF16-29DF-41F5-90E8-FC9CDC7E4E71}" type="presOf" srcId="{2B1DCE17-42D6-4356-8D58-28E7FF19D3D1}" destId="{263783C5-463A-4FD9-8C7A-2D82F0242B23}" srcOrd="0" destOrd="0" presId="urn:microsoft.com/office/officeart/2005/8/layout/hProcess11"/>
    <dgm:cxn modelId="{C8FF9768-5FBB-411F-8135-9714FE35F66F}" type="presParOf" srcId="{263783C5-463A-4FD9-8C7A-2D82F0242B23}" destId="{FB49B7F5-3A22-4C12-83B9-4AB39A05E819}" srcOrd="0" destOrd="0" presId="urn:microsoft.com/office/officeart/2005/8/layout/hProcess11"/>
    <dgm:cxn modelId="{8C7BC645-8CF7-4AF9-B5F5-D955B77AE705}" type="presParOf" srcId="{263783C5-463A-4FD9-8C7A-2D82F0242B23}" destId="{D8D9F700-08FE-42BB-9C3C-1EA3DA920870}" srcOrd="1" destOrd="0" presId="urn:microsoft.com/office/officeart/2005/8/layout/hProcess11"/>
    <dgm:cxn modelId="{F9A820F9-BB82-4E08-8072-D50E7AAB4836}" type="presParOf" srcId="{D8D9F700-08FE-42BB-9C3C-1EA3DA920870}" destId="{37E4E449-61CC-4770-BC24-6B700090F571}" srcOrd="0" destOrd="0" presId="urn:microsoft.com/office/officeart/2005/8/layout/hProcess11"/>
    <dgm:cxn modelId="{98E8D94E-1420-494F-B7FE-6E783131DB36}" type="presParOf" srcId="{37E4E449-61CC-4770-BC24-6B700090F571}" destId="{CB6DD2AB-A749-490A-8260-2F8490854024}" srcOrd="0" destOrd="0" presId="urn:microsoft.com/office/officeart/2005/8/layout/hProcess11"/>
    <dgm:cxn modelId="{ADC4AFD4-CDA2-4523-8C3F-1A80A27CFDBE}" type="presParOf" srcId="{37E4E449-61CC-4770-BC24-6B700090F571}" destId="{6E7284F9-4A79-4A07-850F-77B26DA11FDE}" srcOrd="1" destOrd="0" presId="urn:microsoft.com/office/officeart/2005/8/layout/hProcess11"/>
    <dgm:cxn modelId="{E606942A-8512-4413-B2CE-B3B6DF6B37A5}" type="presParOf" srcId="{37E4E449-61CC-4770-BC24-6B700090F571}" destId="{11A21329-5810-4831-A2C4-29F80F123FF5}" srcOrd="2" destOrd="0" presId="urn:microsoft.com/office/officeart/2005/8/layout/hProcess11"/>
    <dgm:cxn modelId="{5E868654-3DF2-4D8B-A6F1-AE75D41F9169}" type="presParOf" srcId="{D8D9F700-08FE-42BB-9C3C-1EA3DA920870}" destId="{53F25916-088D-44C1-909E-8A93F73A1527}" srcOrd="1" destOrd="0" presId="urn:microsoft.com/office/officeart/2005/8/layout/hProcess11"/>
    <dgm:cxn modelId="{1E3865F0-63E3-4A22-9CC4-618EF658DF6C}" type="presParOf" srcId="{D8D9F700-08FE-42BB-9C3C-1EA3DA920870}" destId="{68166B97-10D9-4307-AF5E-78623D06F5D2}" srcOrd="2" destOrd="0" presId="urn:microsoft.com/office/officeart/2005/8/layout/hProcess11"/>
    <dgm:cxn modelId="{F22D0BF4-623D-45CB-8AF9-652C2D3F5A1B}" type="presParOf" srcId="{68166B97-10D9-4307-AF5E-78623D06F5D2}" destId="{D6735B8B-FBDF-4689-91C6-2FF1C6739863}" srcOrd="0" destOrd="0" presId="urn:microsoft.com/office/officeart/2005/8/layout/hProcess11"/>
    <dgm:cxn modelId="{87A7FAF5-672D-4FCF-9406-7DABB062D6E3}" type="presParOf" srcId="{68166B97-10D9-4307-AF5E-78623D06F5D2}" destId="{4920143E-C946-44ED-815B-983F02B8DDE0}" srcOrd="1" destOrd="0" presId="urn:microsoft.com/office/officeart/2005/8/layout/hProcess11"/>
    <dgm:cxn modelId="{6235BBE2-5BD3-45D4-BCA8-84E72B31ACC5}" type="presParOf" srcId="{68166B97-10D9-4307-AF5E-78623D06F5D2}" destId="{9BAE05A8-ACB7-4163-B95E-817740F637D2}" srcOrd="2" destOrd="0" presId="urn:microsoft.com/office/officeart/2005/8/layout/hProcess11"/>
    <dgm:cxn modelId="{66CE59B7-EE4F-4757-8036-32F29F46D48B}" type="presParOf" srcId="{D8D9F700-08FE-42BB-9C3C-1EA3DA920870}" destId="{C66B5E3E-9D6F-46CA-80D2-8893BC037205}" srcOrd="3" destOrd="0" presId="urn:microsoft.com/office/officeart/2005/8/layout/hProcess11"/>
    <dgm:cxn modelId="{3B515D9D-1261-46AE-B26B-26B64DD65417}" type="presParOf" srcId="{D8D9F700-08FE-42BB-9C3C-1EA3DA920870}" destId="{24229383-8EAE-461E-B407-0DADD1C29F1E}" srcOrd="4" destOrd="0" presId="urn:microsoft.com/office/officeart/2005/8/layout/hProcess11"/>
    <dgm:cxn modelId="{C3266581-F30E-4649-84FE-CEEC4494B37A}" type="presParOf" srcId="{24229383-8EAE-461E-B407-0DADD1C29F1E}" destId="{3D300439-C4AB-44FE-92AB-D7DC18974DDB}" srcOrd="0" destOrd="0" presId="urn:microsoft.com/office/officeart/2005/8/layout/hProcess11"/>
    <dgm:cxn modelId="{66B7CF1D-2CF9-412F-ADA4-928ECC7AABCF}" type="presParOf" srcId="{24229383-8EAE-461E-B407-0DADD1C29F1E}" destId="{A19AA833-E368-481A-B405-B15DAA8C9FB5}" srcOrd="1" destOrd="0" presId="urn:microsoft.com/office/officeart/2005/8/layout/hProcess11"/>
    <dgm:cxn modelId="{8E82C489-8B15-41A9-889D-4154138FF876}" type="presParOf" srcId="{24229383-8EAE-461E-B407-0DADD1C29F1E}" destId="{A27BA38C-A9A4-451A-B641-FC877D3A7587}" srcOrd="2" destOrd="0" presId="urn:microsoft.com/office/officeart/2005/8/layout/hProcess11"/>
    <dgm:cxn modelId="{495BD721-31C3-4E58-B147-353390845993}" type="presParOf" srcId="{D8D9F700-08FE-42BB-9C3C-1EA3DA920870}" destId="{211B3001-9AFD-4EA9-A430-920F768F75BF}" srcOrd="5" destOrd="0" presId="urn:microsoft.com/office/officeart/2005/8/layout/hProcess11"/>
    <dgm:cxn modelId="{22F675B6-4C4B-4C07-9A23-CE107309AB10}" type="presParOf" srcId="{D8D9F700-08FE-42BB-9C3C-1EA3DA920870}" destId="{81D60A5A-2FD2-418F-BDB3-E8490804CE1E}" srcOrd="6" destOrd="0" presId="urn:microsoft.com/office/officeart/2005/8/layout/hProcess11"/>
    <dgm:cxn modelId="{AB972D94-F5F6-47BF-B882-21F15B01EC8E}" type="presParOf" srcId="{81D60A5A-2FD2-418F-BDB3-E8490804CE1E}" destId="{9FB0F78A-9F62-49D6-AB21-C2C30C3BAF80}" srcOrd="0" destOrd="0" presId="urn:microsoft.com/office/officeart/2005/8/layout/hProcess11"/>
    <dgm:cxn modelId="{884C4CA5-B23D-4A7C-BFAA-A364FC67B2DA}" type="presParOf" srcId="{81D60A5A-2FD2-418F-BDB3-E8490804CE1E}" destId="{07DA2D36-211C-46BA-8554-0CD0D3B05FA7}" srcOrd="1" destOrd="0" presId="urn:microsoft.com/office/officeart/2005/8/layout/hProcess11"/>
    <dgm:cxn modelId="{DD1BDF10-23A9-47BC-B185-AE45B9DA35EA}" type="presParOf" srcId="{81D60A5A-2FD2-418F-BDB3-E8490804CE1E}" destId="{CC2F88D8-4616-4AA7-9E8B-BD7A854189EE}" srcOrd="2" destOrd="0" presId="urn:microsoft.com/office/officeart/2005/8/layout/hProcess11"/>
    <dgm:cxn modelId="{9A0EC092-8D0D-4563-AB54-4F52353B07AB}" type="presParOf" srcId="{D8D9F700-08FE-42BB-9C3C-1EA3DA920870}" destId="{80C58FBF-891A-4E74-833E-E9824D67181F}" srcOrd="7" destOrd="0" presId="urn:microsoft.com/office/officeart/2005/8/layout/hProcess11"/>
    <dgm:cxn modelId="{850B7CFF-E402-48BF-9D47-6566E7B75627}" type="presParOf" srcId="{D8D9F700-08FE-42BB-9C3C-1EA3DA920870}" destId="{B3107195-B2E6-4D1A-AE76-001602062465}" srcOrd="8" destOrd="0" presId="urn:microsoft.com/office/officeart/2005/8/layout/hProcess11"/>
    <dgm:cxn modelId="{9EF5BF6D-30AD-428D-A80A-4762082786C2}" type="presParOf" srcId="{B3107195-B2E6-4D1A-AE76-001602062465}" destId="{5860C026-35A1-41ED-97E2-BF1B316C0872}" srcOrd="0" destOrd="0" presId="urn:microsoft.com/office/officeart/2005/8/layout/hProcess11"/>
    <dgm:cxn modelId="{E34FBF91-A3DE-407D-94F7-5C6A9C29D786}" type="presParOf" srcId="{B3107195-B2E6-4D1A-AE76-001602062465}" destId="{0F7D4D9C-D024-4B50-9CEF-A7B9BED1A59E}" srcOrd="1" destOrd="0" presId="urn:microsoft.com/office/officeart/2005/8/layout/hProcess11"/>
    <dgm:cxn modelId="{2D664EBE-73BA-41B7-A81D-7D400E4F9EC6}" type="presParOf" srcId="{B3107195-B2E6-4D1A-AE76-001602062465}" destId="{4952DE1E-1DB0-46C7-92F7-75D6F003BADA}" srcOrd="2" destOrd="0" presId="urn:microsoft.com/office/officeart/2005/8/layout/hProcess11"/>
    <dgm:cxn modelId="{D2B6F0AE-458D-40FC-AE96-D7BBDDA834C0}" type="presParOf" srcId="{D8D9F700-08FE-42BB-9C3C-1EA3DA920870}" destId="{382131F4-732D-42FA-8C17-2593B6BC0B89}" srcOrd="9" destOrd="0" presId="urn:microsoft.com/office/officeart/2005/8/layout/hProcess11"/>
    <dgm:cxn modelId="{D43AA4BF-E0DE-4079-B411-4E8D09914424}" type="presParOf" srcId="{D8D9F700-08FE-42BB-9C3C-1EA3DA920870}" destId="{5448CCE1-4D77-4FFD-9567-D8C226164A00}" srcOrd="10" destOrd="0" presId="urn:microsoft.com/office/officeart/2005/8/layout/hProcess11"/>
    <dgm:cxn modelId="{C914E004-4E43-4F4C-AD5A-8BFCA51F84C0}" type="presParOf" srcId="{5448CCE1-4D77-4FFD-9567-D8C226164A00}" destId="{0C78B11E-A66E-431B-A13F-A7707D4801A5}" srcOrd="0" destOrd="0" presId="urn:microsoft.com/office/officeart/2005/8/layout/hProcess11"/>
    <dgm:cxn modelId="{B7D20C3E-C456-4B5E-845E-6485A1B43126}" type="presParOf" srcId="{5448CCE1-4D77-4FFD-9567-D8C226164A00}" destId="{780E75BD-E781-4CA5-8721-23933D136A97}" srcOrd="1" destOrd="0" presId="urn:microsoft.com/office/officeart/2005/8/layout/hProcess11"/>
    <dgm:cxn modelId="{9BCC7F1D-B463-445B-AFBC-6382C3287EA5}" type="presParOf" srcId="{5448CCE1-4D77-4FFD-9567-D8C226164A00}" destId="{7D6F4030-78E9-4804-A545-FE9B96B8774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1DCE17-42D6-4356-8D58-28E7FF19D3D1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F425A819-C6B6-416B-A3EE-0ADBCC80AE4C}">
      <dgm:prSet phldrT="[Text]"/>
      <dgm:spPr/>
      <dgm:t>
        <a:bodyPr/>
        <a:lstStyle/>
        <a:p>
          <a:r>
            <a:rPr lang="de-DE" dirty="0"/>
            <a:t>Projektstart</a:t>
          </a:r>
        </a:p>
      </dgm:t>
    </dgm:pt>
    <dgm:pt modelId="{FD8BED50-7570-47CD-98C6-1C68F50BBF8E}" type="parTrans" cxnId="{22EB77B5-5767-4300-BE0E-C64E1CE4938F}">
      <dgm:prSet/>
      <dgm:spPr/>
      <dgm:t>
        <a:bodyPr/>
        <a:lstStyle/>
        <a:p>
          <a:endParaRPr lang="de-DE"/>
        </a:p>
      </dgm:t>
    </dgm:pt>
    <dgm:pt modelId="{A968A0E7-F732-44FC-A005-2E775B2AB107}" type="sibTrans" cxnId="{22EB77B5-5767-4300-BE0E-C64E1CE4938F}">
      <dgm:prSet/>
      <dgm:spPr/>
      <dgm:t>
        <a:bodyPr/>
        <a:lstStyle/>
        <a:p>
          <a:endParaRPr lang="de-DE"/>
        </a:p>
      </dgm:t>
    </dgm:pt>
    <dgm:pt modelId="{FBC29A02-6A70-491D-AAF1-BDB9EFD345F1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EC3D8B22-B8C4-4E48-95C9-833AE3050C2E}" type="parTrans" cxnId="{C2A8305D-7E0C-497F-832F-CC31EAFFD03B}">
      <dgm:prSet/>
      <dgm:spPr/>
      <dgm:t>
        <a:bodyPr/>
        <a:lstStyle/>
        <a:p>
          <a:endParaRPr lang="de-DE"/>
        </a:p>
      </dgm:t>
    </dgm:pt>
    <dgm:pt modelId="{5A5F35BC-C1CB-46F3-81A7-A428C92DDDC8}" type="sibTrans" cxnId="{C2A8305D-7E0C-497F-832F-CC31EAFFD03B}">
      <dgm:prSet/>
      <dgm:spPr/>
      <dgm:t>
        <a:bodyPr/>
        <a:lstStyle/>
        <a:p>
          <a:endParaRPr lang="de-DE"/>
        </a:p>
      </dgm:t>
    </dgm:pt>
    <dgm:pt modelId="{F6F416EC-AC70-43E5-855A-EEB792133AE0}">
      <dgm:prSet phldrT="[Text]"/>
      <dgm:spPr/>
      <dgm:t>
        <a:bodyPr/>
        <a:lstStyle/>
        <a:p>
          <a:r>
            <a:rPr lang="de-DE" dirty="0"/>
            <a:t>Konzeption</a:t>
          </a:r>
        </a:p>
      </dgm:t>
    </dgm:pt>
    <dgm:pt modelId="{6A2689A9-3810-4FA1-BEBA-7DC4C2D077C1}" type="parTrans" cxnId="{E7FD450B-A078-4167-9A4D-FD91A0022B79}">
      <dgm:prSet/>
      <dgm:spPr/>
      <dgm:t>
        <a:bodyPr/>
        <a:lstStyle/>
        <a:p>
          <a:endParaRPr lang="de-DE"/>
        </a:p>
      </dgm:t>
    </dgm:pt>
    <dgm:pt modelId="{87AC2127-86EB-4FA8-B1A2-BEEE58BCB778}" type="sibTrans" cxnId="{E7FD450B-A078-4167-9A4D-FD91A0022B79}">
      <dgm:prSet/>
      <dgm:spPr/>
      <dgm:t>
        <a:bodyPr/>
        <a:lstStyle/>
        <a:p>
          <a:endParaRPr lang="de-DE"/>
        </a:p>
      </dgm:t>
    </dgm:pt>
    <dgm:pt modelId="{610571DF-179E-4DF9-BE61-4E05F41788F0}">
      <dgm:prSet phldrT="[Text]"/>
      <dgm:spPr/>
      <dgm:t>
        <a:bodyPr/>
        <a:lstStyle/>
        <a:p>
          <a:r>
            <a:rPr lang="de-DE" dirty="0"/>
            <a:t>Implementierung</a:t>
          </a:r>
        </a:p>
      </dgm:t>
    </dgm:pt>
    <dgm:pt modelId="{A0384B20-4786-4CCC-9432-EAE7897FF2DA}" type="parTrans" cxnId="{EA160DC6-7D89-4FCC-A36A-F0E00556803C}">
      <dgm:prSet/>
      <dgm:spPr/>
      <dgm:t>
        <a:bodyPr/>
        <a:lstStyle/>
        <a:p>
          <a:endParaRPr lang="de-DE"/>
        </a:p>
      </dgm:t>
    </dgm:pt>
    <dgm:pt modelId="{FA35E4E0-EC72-42C8-B9CC-905CB6FBB5ED}" type="sibTrans" cxnId="{EA160DC6-7D89-4FCC-A36A-F0E00556803C}">
      <dgm:prSet/>
      <dgm:spPr/>
      <dgm:t>
        <a:bodyPr/>
        <a:lstStyle/>
        <a:p>
          <a:endParaRPr lang="de-DE"/>
        </a:p>
      </dgm:t>
    </dgm:pt>
    <dgm:pt modelId="{8A9AFEC9-F5C6-4A80-BDB1-ED904F198DEB}">
      <dgm:prSet phldrT="[Text]"/>
      <dgm:spPr/>
      <dgm:t>
        <a:bodyPr/>
        <a:lstStyle/>
        <a:p>
          <a:r>
            <a:rPr lang="de-DE" dirty="0"/>
            <a:t>Tests</a:t>
          </a:r>
        </a:p>
      </dgm:t>
    </dgm:pt>
    <dgm:pt modelId="{753F12A8-AB7A-4050-8286-78B18790E543}" type="parTrans" cxnId="{706DC022-AF7D-448D-BD83-C4A0BD7135F7}">
      <dgm:prSet/>
      <dgm:spPr/>
      <dgm:t>
        <a:bodyPr/>
        <a:lstStyle/>
        <a:p>
          <a:endParaRPr lang="de-DE"/>
        </a:p>
      </dgm:t>
    </dgm:pt>
    <dgm:pt modelId="{E9FF12A2-BB9F-44A5-8BAE-E8AE775BE2C7}" type="sibTrans" cxnId="{706DC022-AF7D-448D-BD83-C4A0BD7135F7}">
      <dgm:prSet/>
      <dgm:spPr/>
      <dgm:t>
        <a:bodyPr/>
        <a:lstStyle/>
        <a:p>
          <a:endParaRPr lang="de-DE"/>
        </a:p>
      </dgm:t>
    </dgm:pt>
    <dgm:pt modelId="{F53AFE4B-A238-4100-A800-B446C49863A0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12E05369-3790-4AF7-9035-EC5064BC8D30}" type="parTrans" cxnId="{B50E077C-6D55-4B6E-96CA-ED902BAC40AF}">
      <dgm:prSet/>
      <dgm:spPr/>
      <dgm:t>
        <a:bodyPr/>
        <a:lstStyle/>
        <a:p>
          <a:endParaRPr lang="de-DE"/>
        </a:p>
      </dgm:t>
    </dgm:pt>
    <dgm:pt modelId="{7CAAE9B1-558C-48E0-8280-190609AD3242}" type="sibTrans" cxnId="{B50E077C-6D55-4B6E-96CA-ED902BAC40AF}">
      <dgm:prSet/>
      <dgm:spPr/>
      <dgm:t>
        <a:bodyPr/>
        <a:lstStyle/>
        <a:p>
          <a:endParaRPr lang="de-DE"/>
        </a:p>
      </dgm:t>
    </dgm:pt>
    <dgm:pt modelId="{263783C5-463A-4FD9-8C7A-2D82F0242B23}" type="pres">
      <dgm:prSet presAssocID="{2B1DCE17-42D6-4356-8D58-28E7FF19D3D1}" presName="Name0" presStyleCnt="0">
        <dgm:presLayoutVars>
          <dgm:dir/>
          <dgm:resizeHandles val="exact"/>
        </dgm:presLayoutVars>
      </dgm:prSet>
      <dgm:spPr/>
    </dgm:pt>
    <dgm:pt modelId="{FB49B7F5-3A22-4C12-83B9-4AB39A05E819}" type="pres">
      <dgm:prSet presAssocID="{2B1DCE17-42D6-4356-8D58-28E7FF19D3D1}" presName="arrow" presStyleLbl="bgShp" presStyleIdx="0" presStyleCnt="1"/>
      <dgm:spPr/>
    </dgm:pt>
    <dgm:pt modelId="{D8D9F700-08FE-42BB-9C3C-1EA3DA920870}" type="pres">
      <dgm:prSet presAssocID="{2B1DCE17-42D6-4356-8D58-28E7FF19D3D1}" presName="points" presStyleCnt="0"/>
      <dgm:spPr/>
    </dgm:pt>
    <dgm:pt modelId="{37E4E449-61CC-4770-BC24-6B700090F571}" type="pres">
      <dgm:prSet presAssocID="{F425A819-C6B6-416B-A3EE-0ADBCC80AE4C}" presName="compositeA" presStyleCnt="0"/>
      <dgm:spPr/>
    </dgm:pt>
    <dgm:pt modelId="{CB6DD2AB-A749-490A-8260-2F8490854024}" type="pres">
      <dgm:prSet presAssocID="{F425A819-C6B6-416B-A3EE-0ADBCC80AE4C}" presName="textA" presStyleLbl="revTx" presStyleIdx="0" presStyleCnt="6">
        <dgm:presLayoutVars>
          <dgm:bulletEnabled val="1"/>
        </dgm:presLayoutVars>
      </dgm:prSet>
      <dgm:spPr/>
    </dgm:pt>
    <dgm:pt modelId="{6E7284F9-4A79-4A07-850F-77B26DA11FDE}" type="pres">
      <dgm:prSet presAssocID="{F425A819-C6B6-416B-A3EE-0ADBCC80AE4C}" presName="circleA" presStyleLbl="node1" presStyleIdx="0" presStyleCnt="6"/>
      <dgm:spPr/>
    </dgm:pt>
    <dgm:pt modelId="{11A21329-5810-4831-A2C4-29F80F123FF5}" type="pres">
      <dgm:prSet presAssocID="{F425A819-C6B6-416B-A3EE-0ADBCC80AE4C}" presName="spaceA" presStyleCnt="0"/>
      <dgm:spPr/>
    </dgm:pt>
    <dgm:pt modelId="{53F25916-088D-44C1-909E-8A93F73A1527}" type="pres">
      <dgm:prSet presAssocID="{A968A0E7-F732-44FC-A005-2E775B2AB107}" presName="space" presStyleCnt="0"/>
      <dgm:spPr/>
    </dgm:pt>
    <dgm:pt modelId="{68166B97-10D9-4307-AF5E-78623D06F5D2}" type="pres">
      <dgm:prSet presAssocID="{FBC29A02-6A70-491D-AAF1-BDB9EFD345F1}" presName="compositeB" presStyleCnt="0"/>
      <dgm:spPr/>
    </dgm:pt>
    <dgm:pt modelId="{D6735B8B-FBDF-4689-91C6-2FF1C6739863}" type="pres">
      <dgm:prSet presAssocID="{FBC29A02-6A70-491D-AAF1-BDB9EFD345F1}" presName="textB" presStyleLbl="revTx" presStyleIdx="1" presStyleCnt="6">
        <dgm:presLayoutVars>
          <dgm:bulletEnabled val="1"/>
        </dgm:presLayoutVars>
      </dgm:prSet>
      <dgm:spPr/>
    </dgm:pt>
    <dgm:pt modelId="{4920143E-C946-44ED-815B-983F02B8DDE0}" type="pres">
      <dgm:prSet presAssocID="{FBC29A02-6A70-491D-AAF1-BDB9EFD345F1}" presName="circleB" presStyleLbl="node1" presStyleIdx="1" presStyleCnt="6"/>
      <dgm:spPr/>
    </dgm:pt>
    <dgm:pt modelId="{9BAE05A8-ACB7-4163-B95E-817740F637D2}" type="pres">
      <dgm:prSet presAssocID="{FBC29A02-6A70-491D-AAF1-BDB9EFD345F1}" presName="spaceB" presStyleCnt="0"/>
      <dgm:spPr/>
    </dgm:pt>
    <dgm:pt modelId="{C66B5E3E-9D6F-46CA-80D2-8893BC037205}" type="pres">
      <dgm:prSet presAssocID="{5A5F35BC-C1CB-46F3-81A7-A428C92DDDC8}" presName="space" presStyleCnt="0"/>
      <dgm:spPr/>
    </dgm:pt>
    <dgm:pt modelId="{24229383-8EAE-461E-B407-0DADD1C29F1E}" type="pres">
      <dgm:prSet presAssocID="{F6F416EC-AC70-43E5-855A-EEB792133AE0}" presName="compositeA" presStyleCnt="0"/>
      <dgm:spPr/>
    </dgm:pt>
    <dgm:pt modelId="{3D300439-C4AB-44FE-92AB-D7DC18974DDB}" type="pres">
      <dgm:prSet presAssocID="{F6F416EC-AC70-43E5-855A-EEB792133AE0}" presName="textA" presStyleLbl="revTx" presStyleIdx="2" presStyleCnt="6">
        <dgm:presLayoutVars>
          <dgm:bulletEnabled val="1"/>
        </dgm:presLayoutVars>
      </dgm:prSet>
      <dgm:spPr/>
    </dgm:pt>
    <dgm:pt modelId="{A19AA833-E368-481A-B405-B15DAA8C9FB5}" type="pres">
      <dgm:prSet presAssocID="{F6F416EC-AC70-43E5-855A-EEB792133AE0}" presName="circleA" presStyleLbl="node1" presStyleIdx="2" presStyleCnt="6"/>
      <dgm:spPr/>
    </dgm:pt>
    <dgm:pt modelId="{A27BA38C-A9A4-451A-B641-FC877D3A7587}" type="pres">
      <dgm:prSet presAssocID="{F6F416EC-AC70-43E5-855A-EEB792133AE0}" presName="spaceA" presStyleCnt="0"/>
      <dgm:spPr/>
    </dgm:pt>
    <dgm:pt modelId="{211B3001-9AFD-4EA9-A430-920F768F75BF}" type="pres">
      <dgm:prSet presAssocID="{87AC2127-86EB-4FA8-B1A2-BEEE58BCB778}" presName="space" presStyleCnt="0"/>
      <dgm:spPr/>
    </dgm:pt>
    <dgm:pt modelId="{81D60A5A-2FD2-418F-BDB3-E8490804CE1E}" type="pres">
      <dgm:prSet presAssocID="{610571DF-179E-4DF9-BE61-4E05F41788F0}" presName="compositeB" presStyleCnt="0"/>
      <dgm:spPr/>
    </dgm:pt>
    <dgm:pt modelId="{9FB0F78A-9F62-49D6-AB21-C2C30C3BAF80}" type="pres">
      <dgm:prSet presAssocID="{610571DF-179E-4DF9-BE61-4E05F41788F0}" presName="textB" presStyleLbl="revTx" presStyleIdx="3" presStyleCnt="6">
        <dgm:presLayoutVars>
          <dgm:bulletEnabled val="1"/>
        </dgm:presLayoutVars>
      </dgm:prSet>
      <dgm:spPr/>
    </dgm:pt>
    <dgm:pt modelId="{07DA2D36-211C-46BA-8554-0CD0D3B05FA7}" type="pres">
      <dgm:prSet presAssocID="{610571DF-179E-4DF9-BE61-4E05F41788F0}" presName="circleB" presStyleLbl="node1" presStyleIdx="3" presStyleCnt="6"/>
      <dgm:spPr/>
    </dgm:pt>
    <dgm:pt modelId="{CC2F88D8-4616-4AA7-9E8B-BD7A854189EE}" type="pres">
      <dgm:prSet presAssocID="{610571DF-179E-4DF9-BE61-4E05F41788F0}" presName="spaceB" presStyleCnt="0"/>
      <dgm:spPr/>
    </dgm:pt>
    <dgm:pt modelId="{80C58FBF-891A-4E74-833E-E9824D67181F}" type="pres">
      <dgm:prSet presAssocID="{FA35E4E0-EC72-42C8-B9CC-905CB6FBB5ED}" presName="space" presStyleCnt="0"/>
      <dgm:spPr/>
    </dgm:pt>
    <dgm:pt modelId="{B3107195-B2E6-4D1A-AE76-001602062465}" type="pres">
      <dgm:prSet presAssocID="{8A9AFEC9-F5C6-4A80-BDB1-ED904F198DEB}" presName="compositeA" presStyleCnt="0"/>
      <dgm:spPr/>
    </dgm:pt>
    <dgm:pt modelId="{5860C026-35A1-41ED-97E2-BF1B316C0872}" type="pres">
      <dgm:prSet presAssocID="{8A9AFEC9-F5C6-4A80-BDB1-ED904F198DEB}" presName="textA" presStyleLbl="revTx" presStyleIdx="4" presStyleCnt="6">
        <dgm:presLayoutVars>
          <dgm:bulletEnabled val="1"/>
        </dgm:presLayoutVars>
      </dgm:prSet>
      <dgm:spPr/>
    </dgm:pt>
    <dgm:pt modelId="{0F7D4D9C-D024-4B50-9CEF-A7B9BED1A59E}" type="pres">
      <dgm:prSet presAssocID="{8A9AFEC9-F5C6-4A80-BDB1-ED904F198DEB}" presName="circleA" presStyleLbl="node1" presStyleIdx="4" presStyleCnt="6"/>
      <dgm:spPr/>
    </dgm:pt>
    <dgm:pt modelId="{4952DE1E-1DB0-46C7-92F7-75D6F003BADA}" type="pres">
      <dgm:prSet presAssocID="{8A9AFEC9-F5C6-4A80-BDB1-ED904F198DEB}" presName="spaceA" presStyleCnt="0"/>
      <dgm:spPr/>
    </dgm:pt>
    <dgm:pt modelId="{382131F4-732D-42FA-8C17-2593B6BC0B89}" type="pres">
      <dgm:prSet presAssocID="{E9FF12A2-BB9F-44A5-8BAE-E8AE775BE2C7}" presName="space" presStyleCnt="0"/>
      <dgm:spPr/>
    </dgm:pt>
    <dgm:pt modelId="{5448CCE1-4D77-4FFD-9567-D8C226164A00}" type="pres">
      <dgm:prSet presAssocID="{F53AFE4B-A238-4100-A800-B446C49863A0}" presName="compositeB" presStyleCnt="0"/>
      <dgm:spPr/>
    </dgm:pt>
    <dgm:pt modelId="{0C78B11E-A66E-431B-A13F-A7707D4801A5}" type="pres">
      <dgm:prSet presAssocID="{F53AFE4B-A238-4100-A800-B446C49863A0}" presName="textB" presStyleLbl="revTx" presStyleIdx="5" presStyleCnt="6">
        <dgm:presLayoutVars>
          <dgm:bulletEnabled val="1"/>
        </dgm:presLayoutVars>
      </dgm:prSet>
      <dgm:spPr/>
    </dgm:pt>
    <dgm:pt modelId="{780E75BD-E781-4CA5-8721-23933D136A97}" type="pres">
      <dgm:prSet presAssocID="{F53AFE4B-A238-4100-A800-B446C49863A0}" presName="circleB" presStyleLbl="node1" presStyleIdx="5" presStyleCnt="6"/>
      <dgm:spPr/>
    </dgm:pt>
    <dgm:pt modelId="{7D6F4030-78E9-4804-A545-FE9B96B8774F}" type="pres">
      <dgm:prSet presAssocID="{F53AFE4B-A238-4100-A800-B446C49863A0}" presName="spaceB" presStyleCnt="0"/>
      <dgm:spPr/>
    </dgm:pt>
  </dgm:ptLst>
  <dgm:cxnLst>
    <dgm:cxn modelId="{17EB5566-E8F6-4584-8856-E7952CABB69C}" type="presOf" srcId="{610571DF-179E-4DF9-BE61-4E05F41788F0}" destId="{9FB0F78A-9F62-49D6-AB21-C2C30C3BAF80}" srcOrd="0" destOrd="0" presId="urn:microsoft.com/office/officeart/2005/8/layout/hProcess11"/>
    <dgm:cxn modelId="{706DC022-AF7D-448D-BD83-C4A0BD7135F7}" srcId="{2B1DCE17-42D6-4356-8D58-28E7FF19D3D1}" destId="{8A9AFEC9-F5C6-4A80-BDB1-ED904F198DEB}" srcOrd="4" destOrd="0" parTransId="{753F12A8-AB7A-4050-8286-78B18790E543}" sibTransId="{E9FF12A2-BB9F-44A5-8BAE-E8AE775BE2C7}"/>
    <dgm:cxn modelId="{9CF6B040-49CE-44B9-A4B3-F4B555627FF1}" type="presOf" srcId="{F53AFE4B-A238-4100-A800-B446C49863A0}" destId="{0C78B11E-A66E-431B-A13F-A7707D4801A5}" srcOrd="0" destOrd="0" presId="urn:microsoft.com/office/officeart/2005/8/layout/hProcess11"/>
    <dgm:cxn modelId="{B50E077C-6D55-4B6E-96CA-ED902BAC40AF}" srcId="{2B1DCE17-42D6-4356-8D58-28E7FF19D3D1}" destId="{F53AFE4B-A238-4100-A800-B446C49863A0}" srcOrd="5" destOrd="0" parTransId="{12E05369-3790-4AF7-9035-EC5064BC8D30}" sibTransId="{7CAAE9B1-558C-48E0-8280-190609AD3242}"/>
    <dgm:cxn modelId="{22EB77B5-5767-4300-BE0E-C64E1CE4938F}" srcId="{2B1DCE17-42D6-4356-8D58-28E7FF19D3D1}" destId="{F425A819-C6B6-416B-A3EE-0ADBCC80AE4C}" srcOrd="0" destOrd="0" parTransId="{FD8BED50-7570-47CD-98C6-1C68F50BBF8E}" sibTransId="{A968A0E7-F732-44FC-A005-2E775B2AB107}"/>
    <dgm:cxn modelId="{C2A8305D-7E0C-497F-832F-CC31EAFFD03B}" srcId="{2B1DCE17-42D6-4356-8D58-28E7FF19D3D1}" destId="{FBC29A02-6A70-491D-AAF1-BDB9EFD345F1}" srcOrd="1" destOrd="0" parTransId="{EC3D8B22-B8C4-4E48-95C9-833AE3050C2E}" sibTransId="{5A5F35BC-C1CB-46F3-81A7-A428C92DDDC8}"/>
    <dgm:cxn modelId="{10C740A9-4E25-4556-AB22-CF97B54B048B}" type="presOf" srcId="{F6F416EC-AC70-43E5-855A-EEB792133AE0}" destId="{3D300439-C4AB-44FE-92AB-D7DC18974DDB}" srcOrd="0" destOrd="0" presId="urn:microsoft.com/office/officeart/2005/8/layout/hProcess11"/>
    <dgm:cxn modelId="{EA160DC6-7D89-4FCC-A36A-F0E00556803C}" srcId="{2B1DCE17-42D6-4356-8D58-28E7FF19D3D1}" destId="{610571DF-179E-4DF9-BE61-4E05F41788F0}" srcOrd="3" destOrd="0" parTransId="{A0384B20-4786-4CCC-9432-EAE7897FF2DA}" sibTransId="{FA35E4E0-EC72-42C8-B9CC-905CB6FBB5ED}"/>
    <dgm:cxn modelId="{E7FD450B-A078-4167-9A4D-FD91A0022B79}" srcId="{2B1DCE17-42D6-4356-8D58-28E7FF19D3D1}" destId="{F6F416EC-AC70-43E5-855A-EEB792133AE0}" srcOrd="2" destOrd="0" parTransId="{6A2689A9-3810-4FA1-BEBA-7DC4C2D077C1}" sibTransId="{87AC2127-86EB-4FA8-B1A2-BEEE58BCB778}"/>
    <dgm:cxn modelId="{50A8DB03-5200-4276-BCE7-6BE59F71AE30}" type="presOf" srcId="{F425A819-C6B6-416B-A3EE-0ADBCC80AE4C}" destId="{CB6DD2AB-A749-490A-8260-2F8490854024}" srcOrd="0" destOrd="0" presId="urn:microsoft.com/office/officeart/2005/8/layout/hProcess11"/>
    <dgm:cxn modelId="{4DDD4D82-4AF3-444E-A0DE-BE0828917E48}" type="presOf" srcId="{8A9AFEC9-F5C6-4A80-BDB1-ED904F198DEB}" destId="{5860C026-35A1-41ED-97E2-BF1B316C0872}" srcOrd="0" destOrd="0" presId="urn:microsoft.com/office/officeart/2005/8/layout/hProcess11"/>
    <dgm:cxn modelId="{8F095CCF-F50C-4436-A500-93DB0CD400FF}" type="presOf" srcId="{FBC29A02-6A70-491D-AAF1-BDB9EFD345F1}" destId="{D6735B8B-FBDF-4689-91C6-2FF1C6739863}" srcOrd="0" destOrd="0" presId="urn:microsoft.com/office/officeart/2005/8/layout/hProcess11"/>
    <dgm:cxn modelId="{6E32FF16-29DF-41F5-90E8-FC9CDC7E4E71}" type="presOf" srcId="{2B1DCE17-42D6-4356-8D58-28E7FF19D3D1}" destId="{263783C5-463A-4FD9-8C7A-2D82F0242B23}" srcOrd="0" destOrd="0" presId="urn:microsoft.com/office/officeart/2005/8/layout/hProcess11"/>
    <dgm:cxn modelId="{C8FF9768-5FBB-411F-8135-9714FE35F66F}" type="presParOf" srcId="{263783C5-463A-4FD9-8C7A-2D82F0242B23}" destId="{FB49B7F5-3A22-4C12-83B9-4AB39A05E819}" srcOrd="0" destOrd="0" presId="urn:microsoft.com/office/officeart/2005/8/layout/hProcess11"/>
    <dgm:cxn modelId="{8C7BC645-8CF7-4AF9-B5F5-D955B77AE705}" type="presParOf" srcId="{263783C5-463A-4FD9-8C7A-2D82F0242B23}" destId="{D8D9F700-08FE-42BB-9C3C-1EA3DA920870}" srcOrd="1" destOrd="0" presId="urn:microsoft.com/office/officeart/2005/8/layout/hProcess11"/>
    <dgm:cxn modelId="{F9A820F9-BB82-4E08-8072-D50E7AAB4836}" type="presParOf" srcId="{D8D9F700-08FE-42BB-9C3C-1EA3DA920870}" destId="{37E4E449-61CC-4770-BC24-6B700090F571}" srcOrd="0" destOrd="0" presId="urn:microsoft.com/office/officeart/2005/8/layout/hProcess11"/>
    <dgm:cxn modelId="{98E8D94E-1420-494F-B7FE-6E783131DB36}" type="presParOf" srcId="{37E4E449-61CC-4770-BC24-6B700090F571}" destId="{CB6DD2AB-A749-490A-8260-2F8490854024}" srcOrd="0" destOrd="0" presId="urn:microsoft.com/office/officeart/2005/8/layout/hProcess11"/>
    <dgm:cxn modelId="{ADC4AFD4-CDA2-4523-8C3F-1A80A27CFDBE}" type="presParOf" srcId="{37E4E449-61CC-4770-BC24-6B700090F571}" destId="{6E7284F9-4A79-4A07-850F-77B26DA11FDE}" srcOrd="1" destOrd="0" presId="urn:microsoft.com/office/officeart/2005/8/layout/hProcess11"/>
    <dgm:cxn modelId="{E606942A-8512-4413-B2CE-B3B6DF6B37A5}" type="presParOf" srcId="{37E4E449-61CC-4770-BC24-6B700090F571}" destId="{11A21329-5810-4831-A2C4-29F80F123FF5}" srcOrd="2" destOrd="0" presId="urn:microsoft.com/office/officeart/2005/8/layout/hProcess11"/>
    <dgm:cxn modelId="{5E868654-3DF2-4D8B-A6F1-AE75D41F9169}" type="presParOf" srcId="{D8D9F700-08FE-42BB-9C3C-1EA3DA920870}" destId="{53F25916-088D-44C1-909E-8A93F73A1527}" srcOrd="1" destOrd="0" presId="urn:microsoft.com/office/officeart/2005/8/layout/hProcess11"/>
    <dgm:cxn modelId="{1E3865F0-63E3-4A22-9CC4-618EF658DF6C}" type="presParOf" srcId="{D8D9F700-08FE-42BB-9C3C-1EA3DA920870}" destId="{68166B97-10D9-4307-AF5E-78623D06F5D2}" srcOrd="2" destOrd="0" presId="urn:microsoft.com/office/officeart/2005/8/layout/hProcess11"/>
    <dgm:cxn modelId="{F22D0BF4-623D-45CB-8AF9-652C2D3F5A1B}" type="presParOf" srcId="{68166B97-10D9-4307-AF5E-78623D06F5D2}" destId="{D6735B8B-FBDF-4689-91C6-2FF1C6739863}" srcOrd="0" destOrd="0" presId="urn:microsoft.com/office/officeart/2005/8/layout/hProcess11"/>
    <dgm:cxn modelId="{87A7FAF5-672D-4FCF-9406-7DABB062D6E3}" type="presParOf" srcId="{68166B97-10D9-4307-AF5E-78623D06F5D2}" destId="{4920143E-C946-44ED-815B-983F02B8DDE0}" srcOrd="1" destOrd="0" presId="urn:microsoft.com/office/officeart/2005/8/layout/hProcess11"/>
    <dgm:cxn modelId="{6235BBE2-5BD3-45D4-BCA8-84E72B31ACC5}" type="presParOf" srcId="{68166B97-10D9-4307-AF5E-78623D06F5D2}" destId="{9BAE05A8-ACB7-4163-B95E-817740F637D2}" srcOrd="2" destOrd="0" presId="urn:microsoft.com/office/officeart/2005/8/layout/hProcess11"/>
    <dgm:cxn modelId="{66CE59B7-EE4F-4757-8036-32F29F46D48B}" type="presParOf" srcId="{D8D9F700-08FE-42BB-9C3C-1EA3DA920870}" destId="{C66B5E3E-9D6F-46CA-80D2-8893BC037205}" srcOrd="3" destOrd="0" presId="urn:microsoft.com/office/officeart/2005/8/layout/hProcess11"/>
    <dgm:cxn modelId="{3B515D9D-1261-46AE-B26B-26B64DD65417}" type="presParOf" srcId="{D8D9F700-08FE-42BB-9C3C-1EA3DA920870}" destId="{24229383-8EAE-461E-B407-0DADD1C29F1E}" srcOrd="4" destOrd="0" presId="urn:microsoft.com/office/officeart/2005/8/layout/hProcess11"/>
    <dgm:cxn modelId="{C3266581-F30E-4649-84FE-CEEC4494B37A}" type="presParOf" srcId="{24229383-8EAE-461E-B407-0DADD1C29F1E}" destId="{3D300439-C4AB-44FE-92AB-D7DC18974DDB}" srcOrd="0" destOrd="0" presId="urn:microsoft.com/office/officeart/2005/8/layout/hProcess11"/>
    <dgm:cxn modelId="{66B7CF1D-2CF9-412F-ADA4-928ECC7AABCF}" type="presParOf" srcId="{24229383-8EAE-461E-B407-0DADD1C29F1E}" destId="{A19AA833-E368-481A-B405-B15DAA8C9FB5}" srcOrd="1" destOrd="0" presId="urn:microsoft.com/office/officeart/2005/8/layout/hProcess11"/>
    <dgm:cxn modelId="{8E82C489-8B15-41A9-889D-4154138FF876}" type="presParOf" srcId="{24229383-8EAE-461E-B407-0DADD1C29F1E}" destId="{A27BA38C-A9A4-451A-B641-FC877D3A7587}" srcOrd="2" destOrd="0" presId="urn:microsoft.com/office/officeart/2005/8/layout/hProcess11"/>
    <dgm:cxn modelId="{495BD721-31C3-4E58-B147-353390845993}" type="presParOf" srcId="{D8D9F700-08FE-42BB-9C3C-1EA3DA920870}" destId="{211B3001-9AFD-4EA9-A430-920F768F75BF}" srcOrd="5" destOrd="0" presId="urn:microsoft.com/office/officeart/2005/8/layout/hProcess11"/>
    <dgm:cxn modelId="{22F675B6-4C4B-4C07-9A23-CE107309AB10}" type="presParOf" srcId="{D8D9F700-08FE-42BB-9C3C-1EA3DA920870}" destId="{81D60A5A-2FD2-418F-BDB3-E8490804CE1E}" srcOrd="6" destOrd="0" presId="urn:microsoft.com/office/officeart/2005/8/layout/hProcess11"/>
    <dgm:cxn modelId="{AB972D94-F5F6-47BF-B882-21F15B01EC8E}" type="presParOf" srcId="{81D60A5A-2FD2-418F-BDB3-E8490804CE1E}" destId="{9FB0F78A-9F62-49D6-AB21-C2C30C3BAF80}" srcOrd="0" destOrd="0" presId="urn:microsoft.com/office/officeart/2005/8/layout/hProcess11"/>
    <dgm:cxn modelId="{884C4CA5-B23D-4A7C-BFAA-A364FC67B2DA}" type="presParOf" srcId="{81D60A5A-2FD2-418F-BDB3-E8490804CE1E}" destId="{07DA2D36-211C-46BA-8554-0CD0D3B05FA7}" srcOrd="1" destOrd="0" presId="urn:microsoft.com/office/officeart/2005/8/layout/hProcess11"/>
    <dgm:cxn modelId="{DD1BDF10-23A9-47BC-B185-AE45B9DA35EA}" type="presParOf" srcId="{81D60A5A-2FD2-418F-BDB3-E8490804CE1E}" destId="{CC2F88D8-4616-4AA7-9E8B-BD7A854189EE}" srcOrd="2" destOrd="0" presId="urn:microsoft.com/office/officeart/2005/8/layout/hProcess11"/>
    <dgm:cxn modelId="{9A0EC092-8D0D-4563-AB54-4F52353B07AB}" type="presParOf" srcId="{D8D9F700-08FE-42BB-9C3C-1EA3DA920870}" destId="{80C58FBF-891A-4E74-833E-E9824D67181F}" srcOrd="7" destOrd="0" presId="urn:microsoft.com/office/officeart/2005/8/layout/hProcess11"/>
    <dgm:cxn modelId="{850B7CFF-E402-48BF-9D47-6566E7B75627}" type="presParOf" srcId="{D8D9F700-08FE-42BB-9C3C-1EA3DA920870}" destId="{B3107195-B2E6-4D1A-AE76-001602062465}" srcOrd="8" destOrd="0" presId="urn:microsoft.com/office/officeart/2005/8/layout/hProcess11"/>
    <dgm:cxn modelId="{9EF5BF6D-30AD-428D-A80A-4762082786C2}" type="presParOf" srcId="{B3107195-B2E6-4D1A-AE76-001602062465}" destId="{5860C026-35A1-41ED-97E2-BF1B316C0872}" srcOrd="0" destOrd="0" presId="urn:microsoft.com/office/officeart/2005/8/layout/hProcess11"/>
    <dgm:cxn modelId="{E34FBF91-A3DE-407D-94F7-5C6A9C29D786}" type="presParOf" srcId="{B3107195-B2E6-4D1A-AE76-001602062465}" destId="{0F7D4D9C-D024-4B50-9CEF-A7B9BED1A59E}" srcOrd="1" destOrd="0" presId="urn:microsoft.com/office/officeart/2005/8/layout/hProcess11"/>
    <dgm:cxn modelId="{2D664EBE-73BA-41B7-A81D-7D400E4F9EC6}" type="presParOf" srcId="{B3107195-B2E6-4D1A-AE76-001602062465}" destId="{4952DE1E-1DB0-46C7-92F7-75D6F003BADA}" srcOrd="2" destOrd="0" presId="urn:microsoft.com/office/officeart/2005/8/layout/hProcess11"/>
    <dgm:cxn modelId="{D2B6F0AE-458D-40FC-AE96-D7BBDDA834C0}" type="presParOf" srcId="{D8D9F700-08FE-42BB-9C3C-1EA3DA920870}" destId="{382131F4-732D-42FA-8C17-2593B6BC0B89}" srcOrd="9" destOrd="0" presId="urn:microsoft.com/office/officeart/2005/8/layout/hProcess11"/>
    <dgm:cxn modelId="{D43AA4BF-E0DE-4079-B411-4E8D09914424}" type="presParOf" srcId="{D8D9F700-08FE-42BB-9C3C-1EA3DA920870}" destId="{5448CCE1-4D77-4FFD-9567-D8C226164A00}" srcOrd="10" destOrd="0" presId="urn:microsoft.com/office/officeart/2005/8/layout/hProcess11"/>
    <dgm:cxn modelId="{C914E004-4E43-4F4C-AD5A-8BFCA51F84C0}" type="presParOf" srcId="{5448CCE1-4D77-4FFD-9567-D8C226164A00}" destId="{0C78B11E-A66E-431B-A13F-A7707D4801A5}" srcOrd="0" destOrd="0" presId="urn:microsoft.com/office/officeart/2005/8/layout/hProcess11"/>
    <dgm:cxn modelId="{B7D20C3E-C456-4B5E-845E-6485A1B43126}" type="presParOf" srcId="{5448CCE1-4D77-4FFD-9567-D8C226164A00}" destId="{780E75BD-E781-4CA5-8721-23933D136A97}" srcOrd="1" destOrd="0" presId="urn:microsoft.com/office/officeart/2005/8/layout/hProcess11"/>
    <dgm:cxn modelId="{9BCC7F1D-B463-445B-AFBC-6382C3287EA5}" type="presParOf" srcId="{5448CCE1-4D77-4FFD-9567-D8C226164A00}" destId="{7D6F4030-78E9-4804-A545-FE9B96B8774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9B7F5-3A22-4C12-83B9-4AB39A05E819}">
      <dsp:nvSpPr>
        <dsp:cNvPr id="0" name=""/>
        <dsp:cNvSpPr/>
      </dsp:nvSpPr>
      <dsp:spPr>
        <a:xfrm>
          <a:off x="0" y="1305931"/>
          <a:ext cx="8945880" cy="1741242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DD2AB-A749-490A-8260-2F8490854024}">
      <dsp:nvSpPr>
        <dsp:cNvPr id="0" name=""/>
        <dsp:cNvSpPr/>
      </dsp:nvSpPr>
      <dsp:spPr>
        <a:xfrm>
          <a:off x="2211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Projektstart</a:t>
          </a:r>
        </a:p>
      </dsp:txBody>
      <dsp:txXfrm>
        <a:off x="2211" y="0"/>
        <a:ext cx="1287499" cy="1741242"/>
      </dsp:txXfrm>
    </dsp:sp>
    <dsp:sp modelId="{6E7284F9-4A79-4A07-850F-77B26DA11FDE}">
      <dsp:nvSpPr>
        <dsp:cNvPr id="0" name=""/>
        <dsp:cNvSpPr/>
      </dsp:nvSpPr>
      <dsp:spPr>
        <a:xfrm>
          <a:off x="428305" y="1958897"/>
          <a:ext cx="435310" cy="4353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35B8B-FBDF-4689-91C6-2FF1C6739863}">
      <dsp:nvSpPr>
        <dsp:cNvPr id="0" name=""/>
        <dsp:cNvSpPr/>
      </dsp:nvSpPr>
      <dsp:spPr>
        <a:xfrm>
          <a:off x="1354085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Analyse</a:t>
          </a:r>
        </a:p>
      </dsp:txBody>
      <dsp:txXfrm>
        <a:off x="1354085" y="2611863"/>
        <a:ext cx="1287499" cy="1741242"/>
      </dsp:txXfrm>
    </dsp:sp>
    <dsp:sp modelId="{4920143E-C946-44ED-815B-983F02B8DDE0}">
      <dsp:nvSpPr>
        <dsp:cNvPr id="0" name=""/>
        <dsp:cNvSpPr/>
      </dsp:nvSpPr>
      <dsp:spPr>
        <a:xfrm>
          <a:off x="1780179" y="1958897"/>
          <a:ext cx="435310" cy="435310"/>
        </a:xfrm>
        <a:prstGeom prst="ellipse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00439-C4AB-44FE-92AB-D7DC18974DDB}">
      <dsp:nvSpPr>
        <dsp:cNvPr id="0" name=""/>
        <dsp:cNvSpPr/>
      </dsp:nvSpPr>
      <dsp:spPr>
        <a:xfrm>
          <a:off x="2705959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Konzeption</a:t>
          </a:r>
        </a:p>
      </dsp:txBody>
      <dsp:txXfrm>
        <a:off x="2705959" y="0"/>
        <a:ext cx="1287499" cy="1741242"/>
      </dsp:txXfrm>
    </dsp:sp>
    <dsp:sp modelId="{A19AA833-E368-481A-B405-B15DAA8C9FB5}">
      <dsp:nvSpPr>
        <dsp:cNvPr id="0" name=""/>
        <dsp:cNvSpPr/>
      </dsp:nvSpPr>
      <dsp:spPr>
        <a:xfrm>
          <a:off x="3132053" y="1958897"/>
          <a:ext cx="435310" cy="435310"/>
        </a:xfrm>
        <a:prstGeom prst="ellipse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0F78A-9F62-49D6-AB21-C2C30C3BAF80}">
      <dsp:nvSpPr>
        <dsp:cNvPr id="0" name=""/>
        <dsp:cNvSpPr/>
      </dsp:nvSpPr>
      <dsp:spPr>
        <a:xfrm>
          <a:off x="4057833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Implementierung</a:t>
          </a:r>
        </a:p>
      </dsp:txBody>
      <dsp:txXfrm>
        <a:off x="4057833" y="2611863"/>
        <a:ext cx="1287499" cy="1741242"/>
      </dsp:txXfrm>
    </dsp:sp>
    <dsp:sp modelId="{07DA2D36-211C-46BA-8554-0CD0D3B05FA7}">
      <dsp:nvSpPr>
        <dsp:cNvPr id="0" name=""/>
        <dsp:cNvSpPr/>
      </dsp:nvSpPr>
      <dsp:spPr>
        <a:xfrm>
          <a:off x="4483927" y="1958897"/>
          <a:ext cx="435310" cy="435310"/>
        </a:xfrm>
        <a:prstGeom prst="ellipse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0C026-35A1-41ED-97E2-BF1B316C0872}">
      <dsp:nvSpPr>
        <dsp:cNvPr id="0" name=""/>
        <dsp:cNvSpPr/>
      </dsp:nvSpPr>
      <dsp:spPr>
        <a:xfrm>
          <a:off x="5409707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Tests</a:t>
          </a:r>
        </a:p>
      </dsp:txBody>
      <dsp:txXfrm>
        <a:off x="5409707" y="0"/>
        <a:ext cx="1287499" cy="1741242"/>
      </dsp:txXfrm>
    </dsp:sp>
    <dsp:sp modelId="{0F7D4D9C-D024-4B50-9CEF-A7B9BED1A59E}">
      <dsp:nvSpPr>
        <dsp:cNvPr id="0" name=""/>
        <dsp:cNvSpPr/>
      </dsp:nvSpPr>
      <dsp:spPr>
        <a:xfrm>
          <a:off x="5835801" y="1958897"/>
          <a:ext cx="435310" cy="435310"/>
        </a:xfrm>
        <a:prstGeom prst="ellipse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8B11E-A66E-431B-A13F-A7707D4801A5}">
      <dsp:nvSpPr>
        <dsp:cNvPr id="0" name=""/>
        <dsp:cNvSpPr/>
      </dsp:nvSpPr>
      <dsp:spPr>
        <a:xfrm>
          <a:off x="6761581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Abschluss</a:t>
          </a:r>
        </a:p>
      </dsp:txBody>
      <dsp:txXfrm>
        <a:off x="6761581" y="2611863"/>
        <a:ext cx="1287499" cy="1741242"/>
      </dsp:txXfrm>
    </dsp:sp>
    <dsp:sp modelId="{780E75BD-E781-4CA5-8721-23933D136A97}">
      <dsp:nvSpPr>
        <dsp:cNvPr id="0" name=""/>
        <dsp:cNvSpPr/>
      </dsp:nvSpPr>
      <dsp:spPr>
        <a:xfrm>
          <a:off x="7187675" y="1958897"/>
          <a:ext cx="435310" cy="435310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9B7F5-3A22-4C12-83B9-4AB39A05E819}">
      <dsp:nvSpPr>
        <dsp:cNvPr id="0" name=""/>
        <dsp:cNvSpPr/>
      </dsp:nvSpPr>
      <dsp:spPr>
        <a:xfrm>
          <a:off x="0" y="1305931"/>
          <a:ext cx="8945880" cy="1741242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DD2AB-A749-490A-8260-2F8490854024}">
      <dsp:nvSpPr>
        <dsp:cNvPr id="0" name=""/>
        <dsp:cNvSpPr/>
      </dsp:nvSpPr>
      <dsp:spPr>
        <a:xfrm>
          <a:off x="2211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Projektstart</a:t>
          </a:r>
        </a:p>
      </dsp:txBody>
      <dsp:txXfrm>
        <a:off x="2211" y="0"/>
        <a:ext cx="1287499" cy="1741242"/>
      </dsp:txXfrm>
    </dsp:sp>
    <dsp:sp modelId="{6E7284F9-4A79-4A07-850F-77B26DA11FDE}">
      <dsp:nvSpPr>
        <dsp:cNvPr id="0" name=""/>
        <dsp:cNvSpPr/>
      </dsp:nvSpPr>
      <dsp:spPr>
        <a:xfrm>
          <a:off x="428305" y="1958897"/>
          <a:ext cx="435310" cy="4353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35B8B-FBDF-4689-91C6-2FF1C6739863}">
      <dsp:nvSpPr>
        <dsp:cNvPr id="0" name=""/>
        <dsp:cNvSpPr/>
      </dsp:nvSpPr>
      <dsp:spPr>
        <a:xfrm>
          <a:off x="1354085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Analyse</a:t>
          </a:r>
        </a:p>
      </dsp:txBody>
      <dsp:txXfrm>
        <a:off x="1354085" y="2611863"/>
        <a:ext cx="1287499" cy="1741242"/>
      </dsp:txXfrm>
    </dsp:sp>
    <dsp:sp modelId="{4920143E-C946-44ED-815B-983F02B8DDE0}">
      <dsp:nvSpPr>
        <dsp:cNvPr id="0" name=""/>
        <dsp:cNvSpPr/>
      </dsp:nvSpPr>
      <dsp:spPr>
        <a:xfrm>
          <a:off x="1780179" y="1958897"/>
          <a:ext cx="435310" cy="435310"/>
        </a:xfrm>
        <a:prstGeom prst="ellipse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00439-C4AB-44FE-92AB-D7DC18974DDB}">
      <dsp:nvSpPr>
        <dsp:cNvPr id="0" name=""/>
        <dsp:cNvSpPr/>
      </dsp:nvSpPr>
      <dsp:spPr>
        <a:xfrm>
          <a:off x="2705959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Konzeption</a:t>
          </a:r>
        </a:p>
      </dsp:txBody>
      <dsp:txXfrm>
        <a:off x="2705959" y="0"/>
        <a:ext cx="1287499" cy="1741242"/>
      </dsp:txXfrm>
    </dsp:sp>
    <dsp:sp modelId="{A19AA833-E368-481A-B405-B15DAA8C9FB5}">
      <dsp:nvSpPr>
        <dsp:cNvPr id="0" name=""/>
        <dsp:cNvSpPr/>
      </dsp:nvSpPr>
      <dsp:spPr>
        <a:xfrm>
          <a:off x="3132053" y="1958897"/>
          <a:ext cx="435310" cy="435310"/>
        </a:xfrm>
        <a:prstGeom prst="ellipse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0F78A-9F62-49D6-AB21-C2C30C3BAF80}">
      <dsp:nvSpPr>
        <dsp:cNvPr id="0" name=""/>
        <dsp:cNvSpPr/>
      </dsp:nvSpPr>
      <dsp:spPr>
        <a:xfrm>
          <a:off x="4057833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Implementierung</a:t>
          </a:r>
        </a:p>
      </dsp:txBody>
      <dsp:txXfrm>
        <a:off x="4057833" y="2611863"/>
        <a:ext cx="1287499" cy="1741242"/>
      </dsp:txXfrm>
    </dsp:sp>
    <dsp:sp modelId="{07DA2D36-211C-46BA-8554-0CD0D3B05FA7}">
      <dsp:nvSpPr>
        <dsp:cNvPr id="0" name=""/>
        <dsp:cNvSpPr/>
      </dsp:nvSpPr>
      <dsp:spPr>
        <a:xfrm>
          <a:off x="4483927" y="1958897"/>
          <a:ext cx="435310" cy="435310"/>
        </a:xfrm>
        <a:prstGeom prst="ellipse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0C026-35A1-41ED-97E2-BF1B316C0872}">
      <dsp:nvSpPr>
        <dsp:cNvPr id="0" name=""/>
        <dsp:cNvSpPr/>
      </dsp:nvSpPr>
      <dsp:spPr>
        <a:xfrm>
          <a:off x="5409707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Tests</a:t>
          </a:r>
        </a:p>
      </dsp:txBody>
      <dsp:txXfrm>
        <a:off x="5409707" y="0"/>
        <a:ext cx="1287499" cy="1741242"/>
      </dsp:txXfrm>
    </dsp:sp>
    <dsp:sp modelId="{0F7D4D9C-D024-4B50-9CEF-A7B9BED1A59E}">
      <dsp:nvSpPr>
        <dsp:cNvPr id="0" name=""/>
        <dsp:cNvSpPr/>
      </dsp:nvSpPr>
      <dsp:spPr>
        <a:xfrm>
          <a:off x="5835801" y="1958897"/>
          <a:ext cx="435310" cy="435310"/>
        </a:xfrm>
        <a:prstGeom prst="ellipse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8B11E-A66E-431B-A13F-A7707D4801A5}">
      <dsp:nvSpPr>
        <dsp:cNvPr id="0" name=""/>
        <dsp:cNvSpPr/>
      </dsp:nvSpPr>
      <dsp:spPr>
        <a:xfrm>
          <a:off x="6761581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Abschluss</a:t>
          </a:r>
        </a:p>
      </dsp:txBody>
      <dsp:txXfrm>
        <a:off x="6761581" y="2611863"/>
        <a:ext cx="1287499" cy="1741242"/>
      </dsp:txXfrm>
    </dsp:sp>
    <dsp:sp modelId="{780E75BD-E781-4CA5-8721-23933D136A97}">
      <dsp:nvSpPr>
        <dsp:cNvPr id="0" name=""/>
        <dsp:cNvSpPr/>
      </dsp:nvSpPr>
      <dsp:spPr>
        <a:xfrm>
          <a:off x="7187675" y="1958897"/>
          <a:ext cx="435310" cy="435310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3495-D642-4B9C-A4D9-ABBA71EA56ED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BF00-B122-482A-9408-566B5D066A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75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23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1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12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0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86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2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55D9-6AB2-4364-AE5A-4B2CFFB043C1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/>
              <a:t>Vorstellung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Red Stag GmbH</a:t>
            </a:r>
          </a:p>
        </p:txBody>
      </p:sp>
    </p:spTree>
    <p:extLst>
      <p:ext uri="{BB962C8B-B14F-4D97-AF65-F5344CB8AC3E}">
        <p14:creationId xmlns:p14="http://schemas.microsoft.com/office/powerpoint/2010/main" val="307351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09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098" name="Picture 2" descr="http://mitarbeiterbindung24.de/wp-content/uploads/2012/10/business-e135361381427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1" r="180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Mitarbeiter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23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Mitarbeiter</a:t>
            </a:r>
          </a:p>
        </p:txBody>
      </p:sp>
      <p:sp>
        <p:nvSpPr>
          <p:cNvPr id="4" name="Wolke 3"/>
          <p:cNvSpPr/>
          <p:nvPr/>
        </p:nvSpPr>
        <p:spPr>
          <a:xfrm>
            <a:off x="838200" y="1690688"/>
            <a:ext cx="3341914" cy="21955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Pool Mitarbeiter</a:t>
            </a:r>
          </a:p>
        </p:txBody>
      </p:sp>
      <p:sp>
        <p:nvSpPr>
          <p:cNvPr id="5" name="Wolke 4"/>
          <p:cNvSpPr/>
          <p:nvPr/>
        </p:nvSpPr>
        <p:spPr>
          <a:xfrm>
            <a:off x="1257300" y="4700589"/>
            <a:ext cx="2503714" cy="10223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Pool Projektleiter</a:t>
            </a:r>
          </a:p>
        </p:txBody>
      </p:sp>
      <p:pic>
        <p:nvPicPr>
          <p:cNvPr id="9218" name="Picture 2" descr="http://www.photoshop-cafe.de/bildupload/pics/sonst/1379924295_stapel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003" y="1449387"/>
            <a:ext cx="3200400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8809717" y="5207668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Projekte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4379495" y="2486526"/>
            <a:ext cx="3450508" cy="3019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3960395" y="4142435"/>
            <a:ext cx="3869608" cy="9479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14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Mitarbeiter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Zuordnung von Ressourcen</a:t>
            </a:r>
          </a:p>
          <a:p>
            <a:endParaRPr lang="de-DE" dirty="0"/>
          </a:p>
          <a:p>
            <a:pPr lvl="1"/>
            <a:r>
              <a:rPr lang="de-DE" dirty="0"/>
              <a:t>Ableitung:</a:t>
            </a:r>
          </a:p>
          <a:p>
            <a:pPr lvl="2"/>
            <a:r>
              <a:rPr lang="de-DE" dirty="0"/>
              <a:t>Verplante Mitarbeiter</a:t>
            </a:r>
          </a:p>
          <a:p>
            <a:pPr lvl="2"/>
            <a:r>
              <a:rPr lang="de-DE" dirty="0"/>
              <a:t>Verplante Projektleiter</a:t>
            </a:r>
          </a:p>
        </p:txBody>
      </p:sp>
    </p:spTree>
    <p:extLst>
      <p:ext uri="{BB962C8B-B14F-4D97-AF65-F5344CB8AC3E}">
        <p14:creationId xmlns:p14="http://schemas.microsoft.com/office/powerpoint/2010/main" val="133870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7170" name="Picture 2" descr="fx_projekte.jpg (661×28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Projekt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317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Malvorlage  Blatt Papi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494" y="365125"/>
            <a:ext cx="8577012" cy="607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</a:t>
            </a:r>
          </a:p>
        </p:txBody>
      </p:sp>
      <p:pic>
        <p:nvPicPr>
          <p:cNvPr id="11268" name="Picture 4" descr="Ampel, Beleuchtung, Hängeleuch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13567" y="3089672"/>
            <a:ext cx="352635" cy="70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347752" y="3257641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Prioritäten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347752" y="4182909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Statusübersicht</a:t>
            </a:r>
          </a:p>
        </p:txBody>
      </p:sp>
      <p:pic>
        <p:nvPicPr>
          <p:cNvPr id="11270" name="Picture 6" descr="http://winfwiki.wi-fom.de/images/6/6d/Fortschrittsbalk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112" y="5103172"/>
            <a:ext cx="1796640" cy="59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6347752" y="5055721"/>
            <a:ext cx="20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Fortschritts-</a:t>
            </a:r>
            <a:br>
              <a:rPr lang="de-DE" dirty="0"/>
            </a:br>
            <a:r>
              <a:rPr lang="de-DE" dirty="0" err="1"/>
              <a:t>ermittlung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21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Projektstatus</a:t>
            </a:r>
          </a:p>
          <a:p>
            <a:pPr lvl="1"/>
            <a:r>
              <a:rPr lang="de-DE" dirty="0"/>
              <a:t>Eingang, Offen, Genehmigt, Abgelehnt, Abgeschlossen</a:t>
            </a:r>
          </a:p>
          <a:p>
            <a:r>
              <a:rPr lang="de-DE" dirty="0"/>
              <a:t>Priorisierung</a:t>
            </a:r>
          </a:p>
          <a:p>
            <a:pPr lvl="1"/>
            <a:r>
              <a:rPr lang="de-DE" dirty="0"/>
              <a:t>Ampelsystem (hoch, mittel, niedrig)</a:t>
            </a:r>
          </a:p>
          <a:p>
            <a:r>
              <a:rPr lang="de-DE" dirty="0"/>
              <a:t>Fortschrittsermittlung</a:t>
            </a:r>
          </a:p>
          <a:p>
            <a:pPr lvl="1"/>
            <a:r>
              <a:rPr lang="de-DE" dirty="0"/>
              <a:t>Schätzklausur durch PL</a:t>
            </a:r>
          </a:p>
          <a:p>
            <a:pPr lvl="1"/>
            <a:r>
              <a:rPr lang="de-DE" dirty="0"/>
              <a:t>Händische Pflege</a:t>
            </a:r>
          </a:p>
        </p:txBody>
      </p:sp>
    </p:spTree>
    <p:extLst>
      <p:ext uri="{BB962C8B-B14F-4D97-AF65-F5344CB8AC3E}">
        <p14:creationId xmlns:p14="http://schemas.microsoft.com/office/powerpoint/2010/main" val="1404665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bertrandt.com/fileadmin/data/images/04_IR/06_Kennzahlen/ir_kennzahl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Allgemeine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Kennzahlen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039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Kennzahlen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Ressourcen bspw. Mitarbeiter</a:t>
            </a:r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6075153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Projekte</a:t>
            </a:r>
          </a:p>
        </p:txBody>
      </p:sp>
      <p:graphicFrame>
        <p:nvGraphicFramePr>
          <p:cNvPr id="13" name="Inhaltsplatzhalt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169130704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5492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Kennzahlen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Freie Mitarbeiter</a:t>
            </a:r>
          </a:p>
          <a:p>
            <a:r>
              <a:rPr lang="de-DE" dirty="0"/>
              <a:t>Freie Projektleiter</a:t>
            </a:r>
          </a:p>
          <a:p>
            <a:r>
              <a:rPr lang="de-DE" dirty="0"/>
              <a:t>Übersicht Entwicklungskurven</a:t>
            </a:r>
          </a:p>
          <a:p>
            <a:r>
              <a:rPr lang="de-DE" dirty="0"/>
              <a:t>Anzahl Projekte</a:t>
            </a:r>
          </a:p>
          <a:p>
            <a:r>
              <a:rPr lang="de-DE" dirty="0"/>
              <a:t>Anzahl Ausgaben / Einnahmen</a:t>
            </a:r>
          </a:p>
        </p:txBody>
      </p:sp>
    </p:spTree>
    <p:extLst>
      <p:ext uri="{BB962C8B-B14F-4D97-AF65-F5344CB8AC3E}">
        <p14:creationId xmlns:p14="http://schemas.microsoft.com/office/powerpoint/2010/main" val="270934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Vorgehen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521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  <a:p>
            <a:r>
              <a:rPr lang="de-DE" dirty="0"/>
              <a:t>Kennzahlen</a:t>
            </a:r>
          </a:p>
          <a:p>
            <a:r>
              <a:rPr lang="de-DE" dirty="0"/>
              <a:t>Weiteres Vorgehen</a:t>
            </a:r>
          </a:p>
        </p:txBody>
      </p:sp>
    </p:spTree>
    <p:extLst>
      <p:ext uri="{BB962C8B-B14F-4D97-AF65-F5344CB8AC3E}">
        <p14:creationId xmlns:p14="http://schemas.microsoft.com/office/powerpoint/2010/main" val="604914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Vorgehen</a:t>
            </a:r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53686"/>
              </p:ext>
            </p:extLst>
          </p:nvPr>
        </p:nvGraphicFramePr>
        <p:xfrm>
          <a:off x="838200" y="1825625"/>
          <a:ext cx="8945880" cy="435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lipse 4"/>
          <p:cNvSpPr/>
          <p:nvPr/>
        </p:nvSpPr>
        <p:spPr>
          <a:xfrm>
            <a:off x="9953897" y="2926080"/>
            <a:ext cx="1959429" cy="2011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PAMS</a:t>
            </a:r>
          </a:p>
        </p:txBody>
      </p:sp>
      <p:pic>
        <p:nvPicPr>
          <p:cNvPr id="6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33056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71" y="3183571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00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596700"/>
              </p:ext>
            </p:extLst>
          </p:nvPr>
        </p:nvGraphicFramePr>
        <p:xfrm>
          <a:off x="838200" y="1825625"/>
          <a:ext cx="8945880" cy="435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lipse 4"/>
          <p:cNvSpPr/>
          <p:nvPr/>
        </p:nvSpPr>
        <p:spPr>
          <a:xfrm>
            <a:off x="9953897" y="2926080"/>
            <a:ext cx="1959429" cy="2011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PAMS</a:t>
            </a:r>
          </a:p>
        </p:txBody>
      </p:sp>
      <p:pic>
        <p:nvPicPr>
          <p:cNvPr id="1026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33056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71" y="3183571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39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Kennzahlen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73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8" name="Picture 2" descr="http://ursula-hellmann.com/wp-content/uploads/2013/03/Fotolia_Taschenuhr_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Zeit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87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Start/ - Enddatum </a:t>
            </a:r>
            <a:r>
              <a:rPr lang="de-DE" dirty="0">
                <a:sym typeface="Wingdings" panose="05000000000000000000" pitchFamily="2" charset="2"/>
              </a:rPr>
              <a:t> SOLL Zeiten</a:t>
            </a:r>
          </a:p>
          <a:p>
            <a:r>
              <a:rPr lang="de-DE" dirty="0">
                <a:sym typeface="Wingdings" panose="05000000000000000000" pitchFamily="2" charset="2"/>
              </a:rPr>
              <a:t>Start/ - Enddatum  IST Zeiten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Ableitung: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Differenzen in Tagen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% Auswertungen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Allgemeine Fehlkalkulationen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00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Picture 4" descr="http://geld.bilderu.de/bilder/geld/viel-euro-x4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5" b="8085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Geld</a:t>
            </a:r>
          </a:p>
        </p:txBody>
      </p:sp>
    </p:spTree>
    <p:extLst>
      <p:ext uri="{BB962C8B-B14F-4D97-AF65-F5344CB8AC3E}">
        <p14:creationId xmlns:p14="http://schemas.microsoft.com/office/powerpoint/2010/main" val="424979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Monetäre Kennzahlen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Kosten / Nutzen Übersicht</a:t>
            </a:r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431525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platzhalt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Amortisationszeiten</a:t>
            </a:r>
          </a:p>
        </p:txBody>
      </p:sp>
      <p:graphicFrame>
        <p:nvGraphicFramePr>
          <p:cNvPr id="15" name="Inhaltsplatzhalter 14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82292200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182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Monetäre Kennzahlen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Projektkosten </a:t>
            </a:r>
            <a:r>
              <a:rPr lang="de-DE" dirty="0">
                <a:sym typeface="Wingdings" panose="05000000000000000000" pitchFamily="2" charset="2"/>
              </a:rPr>
              <a:t> SOLL</a:t>
            </a:r>
          </a:p>
          <a:p>
            <a:r>
              <a:rPr lang="de-DE" dirty="0">
                <a:sym typeface="Wingdings" panose="05000000000000000000" pitchFamily="2" charset="2"/>
              </a:rPr>
              <a:t>Projektkosten  IST</a:t>
            </a:r>
          </a:p>
          <a:p>
            <a:r>
              <a:rPr lang="de-DE" dirty="0">
                <a:sym typeface="Wingdings" panose="05000000000000000000" pitchFamily="2" charset="2"/>
              </a:rPr>
              <a:t>Projektnutzen (pro Jahr)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Ableitung: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Amortisationszeiten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ROI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Budgetabweichungen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% Abweichungen</a:t>
            </a:r>
          </a:p>
        </p:txBody>
      </p:sp>
    </p:spTree>
    <p:extLst>
      <p:ext uri="{BB962C8B-B14F-4D97-AF65-F5344CB8AC3E}">
        <p14:creationId xmlns:p14="http://schemas.microsoft.com/office/powerpoint/2010/main" val="158547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Design_PAMS</Template>
  <TotalTime>0</TotalTime>
  <Words>157</Words>
  <Application>Microsoft Office PowerPoint</Application>
  <PresentationFormat>Breitbild</PresentationFormat>
  <Paragraphs>85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</vt:lpstr>
      <vt:lpstr>Vorstellung</vt:lpstr>
      <vt:lpstr>Agenda</vt:lpstr>
      <vt:lpstr>Aktueller Stand</vt:lpstr>
      <vt:lpstr>Kennzahlen</vt:lpstr>
      <vt:lpstr>Zeit</vt:lpstr>
      <vt:lpstr>Zeit</vt:lpstr>
      <vt:lpstr>Geld</vt:lpstr>
      <vt:lpstr>Monetäre Kennzahlen</vt:lpstr>
      <vt:lpstr>Monetäre Kennzahlen</vt:lpstr>
      <vt:lpstr>Mitarbeiter</vt:lpstr>
      <vt:lpstr>Mitarbeiter</vt:lpstr>
      <vt:lpstr>Mitarbeiter</vt:lpstr>
      <vt:lpstr>PowerPoint-Präsentation</vt:lpstr>
      <vt:lpstr>Projekt</vt:lpstr>
      <vt:lpstr>Projekte</vt:lpstr>
      <vt:lpstr>PowerPoint-Präsentation</vt:lpstr>
      <vt:lpstr>Allgemeine Kennzahlen</vt:lpstr>
      <vt:lpstr>Allgemeine Kennzahlen</vt:lpstr>
      <vt:lpstr>Weiteres Vorgehen</vt:lpstr>
      <vt:lpstr>Weiteres Vorgehen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</dc:title>
  <dc:creator>Lukas Adler</dc:creator>
  <cp:lastModifiedBy>Lukas Adler</cp:lastModifiedBy>
  <cp:revision>10</cp:revision>
  <dcterms:created xsi:type="dcterms:W3CDTF">2016-07-26T12:18:38Z</dcterms:created>
  <dcterms:modified xsi:type="dcterms:W3CDTF">2016-07-28T08:30:16Z</dcterms:modified>
</cp:coreProperties>
</file>