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/>
      <dgm:spPr/>
      <dgm:t>
        <a:bodyPr/>
        <a:lstStyle/>
        <a:p>
          <a:r>
            <a:rPr lang="de-DE" dirty="0"/>
            <a:t>Ziele</a:t>
          </a:r>
        </a:p>
        <a:p>
          <a:r>
            <a:rPr lang="de-DE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43BAEC5-F7FC-4982-9407-1D7297DF5B88}" type="parTrans" cxnId="{A001E04C-A665-479A-B245-D47936816015}">
      <dgm:prSet/>
      <dgm:spPr/>
    </dgm:pt>
    <dgm:pt modelId="{32AD5A36-B82F-404B-BAA1-714B00A4D55F}" type="sibTrans" cxnId="{A001E04C-A665-479A-B245-D47936816015}">
      <dgm:prSet/>
      <dgm:spPr/>
    </dgm:pt>
    <dgm:pt modelId="{140F605A-B3EE-40AA-9BA0-F78384070D77}">
      <dgm:prSet phldrT="[Text]"/>
      <dgm:spPr/>
      <dgm:t>
        <a:bodyPr/>
        <a:lstStyle/>
        <a:p>
          <a:r>
            <a:rPr lang="de-DE" dirty="0"/>
            <a:t>Projektauftrag</a:t>
          </a:r>
        </a:p>
      </dgm:t>
    </dgm:pt>
    <dgm:pt modelId="{7D7A7806-31E2-402B-9E67-0D7336DDA317}" type="parTrans" cxnId="{962B480B-7BAE-464B-B7DA-B021B9F66935}">
      <dgm:prSet/>
      <dgm:spPr/>
    </dgm:pt>
    <dgm:pt modelId="{F2435A7A-42AA-4012-80D3-9FD3095547E6}" type="sibTrans" cxnId="{962B480B-7BAE-464B-B7DA-B021B9F66935}">
      <dgm:prSet/>
      <dgm:spPr/>
    </dgm:pt>
    <dgm:pt modelId="{EADE6E56-A019-4A25-8A0D-21A1E3889A40}">
      <dgm:prSet phldrT="[Text]"/>
      <dgm:spPr/>
      <dgm:t>
        <a:bodyPr/>
        <a:lstStyle/>
        <a:p>
          <a:r>
            <a:rPr lang="de-DE" dirty="0"/>
            <a:t>Erstellung des Phasenplans</a:t>
          </a:r>
        </a:p>
      </dgm:t>
    </dgm:pt>
    <dgm:pt modelId="{9A63B6ED-A5B9-4CAE-8060-FBB964693B54}" type="parTrans" cxnId="{BD993B81-1D95-4E91-8B5E-772D2D5F68DB}">
      <dgm:prSet/>
      <dgm:spPr/>
    </dgm:pt>
    <dgm:pt modelId="{D026890A-AC44-4D89-A54B-42146397CA84}" type="sibTrans" cxnId="{BD993B81-1D95-4E91-8B5E-772D2D5F68DB}">
      <dgm:prSet/>
      <dgm:spPr/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/>
      <dgm:spPr/>
      <dgm:t>
        <a:bodyPr/>
        <a:lstStyle/>
        <a:p>
          <a:r>
            <a:rPr lang="de-DE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/>
      <dgm:spPr/>
      <dgm:t>
        <a:bodyPr/>
        <a:lstStyle/>
        <a:p>
          <a:r>
            <a:rPr lang="de-DE" dirty="0"/>
            <a:t>Analyse von Fehlern</a:t>
          </a:r>
        </a:p>
        <a:p>
          <a:r>
            <a:rPr lang="de-DE" dirty="0"/>
            <a:t>(z.B. </a:t>
          </a:r>
          <a:r>
            <a:rPr lang="de-DE" dirty="0" err="1"/>
            <a:t>Ishikawa</a:t>
          </a:r>
          <a:r>
            <a:rPr lang="de-DE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/>
      <dgm:spPr/>
      <dgm:t>
        <a:bodyPr/>
        <a:lstStyle/>
        <a:p>
          <a:r>
            <a:rPr lang="de-DE" dirty="0"/>
            <a:t>Fortschrittsermittlungen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/>
      <dgm:spPr/>
      <dgm:t>
        <a:bodyPr/>
        <a:lstStyle/>
        <a:p>
          <a:r>
            <a:rPr lang="de-DE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/>
      <dgm:spPr/>
      <dgm:t>
        <a:bodyPr/>
        <a:lstStyle/>
        <a:p>
          <a:r>
            <a:rPr lang="de-DE" dirty="0"/>
            <a:t>Abschlussanalyse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/>
      <dgm:spPr/>
      <dgm:t>
        <a:bodyPr/>
        <a:lstStyle/>
        <a:p>
          <a:r>
            <a:rPr lang="de-DE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400" dirty="0" err="1"/>
            <a:t>Responsivität</a:t>
          </a:r>
          <a:endParaRPr lang="de-DE" sz="14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400" dirty="0"/>
            <a:t>Zeitgerechtes Aussehen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4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400" dirty="0"/>
            <a:t>Auswerte-möglich-</a:t>
          </a:r>
          <a:r>
            <a:rPr lang="de-DE" sz="1400" dirty="0" err="1"/>
            <a:t>keiten</a:t>
          </a:r>
          <a:endParaRPr lang="de-DE" sz="14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400" dirty="0"/>
            <a:t>Berechtigungs-konzept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4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1200" b="1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Ziele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Erstellung des Phasenplans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Stakeholderanalyse</a:t>
          </a:r>
          <a:endParaRPr lang="de-DE" sz="9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Risikoanalyse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Kommunikationskonzept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Projektauftrag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Qualitätsmanagement</a:t>
          </a:r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Analyse von Fehlern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(z.B. </a:t>
          </a:r>
          <a:r>
            <a:rPr lang="de-DE" sz="1400" kern="1200" dirty="0" err="1"/>
            <a:t>Ishikawa</a:t>
          </a:r>
          <a:r>
            <a:rPr lang="de-DE" sz="14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Fortschrittsermittlungen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Responsivität</a:t>
          </a:r>
          <a:endParaRPr lang="de-DE" sz="14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Zeitgerechtes Aussehen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Auswerte-möglich-</a:t>
          </a:r>
          <a:r>
            <a:rPr lang="de-DE" sz="1400" kern="1200" dirty="0" err="1"/>
            <a:t>keiten</a:t>
          </a:r>
          <a:endParaRPr lang="de-DE" sz="14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Berechtigungs-konzept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438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799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94777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02689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666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21</cp:revision>
  <dcterms:created xsi:type="dcterms:W3CDTF">2016-07-26T12:18:38Z</dcterms:created>
  <dcterms:modified xsi:type="dcterms:W3CDTF">2016-08-15T12:26:10Z</dcterms:modified>
</cp:coreProperties>
</file>