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  <p:sldId id="30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1A17-81D1-48BC-8E33-501E17B1DBDF}">
      <dsp:nvSpPr>
        <dsp:cNvPr id="0" name=""/>
        <dsp:cNvSpPr/>
      </dsp:nvSpPr>
      <dsp:spPr>
        <a:xfrm>
          <a:off x="0" y="0"/>
          <a:ext cx="11183814" cy="504678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91686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PAMS</a:t>
          </a:r>
        </a:p>
      </dsp:txBody>
      <dsp:txXfrm>
        <a:off x="125643" y="125643"/>
        <a:ext cx="10932528" cy="4795496"/>
      </dsp:txXfrm>
    </dsp:sp>
    <dsp:sp modelId="{83455F29-C0EA-4397-8961-65A4ACEFEE26}">
      <dsp:nvSpPr>
        <dsp:cNvPr id="0" name=""/>
        <dsp:cNvSpPr/>
      </dsp:nvSpPr>
      <dsp:spPr>
        <a:xfrm>
          <a:off x="279595" y="1261695"/>
          <a:ext cx="10624623" cy="3532748"/>
        </a:xfrm>
        <a:prstGeom prst="roundRect">
          <a:avLst>
            <a:gd name="adj" fmla="val 10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243295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Backend</a:t>
          </a:r>
        </a:p>
      </dsp:txBody>
      <dsp:txXfrm>
        <a:off x="388239" y="1370339"/>
        <a:ext cx="10407335" cy="3315460"/>
      </dsp:txXfrm>
    </dsp:sp>
    <dsp:sp modelId="{603BE0C7-6DD5-4F69-9C9C-08A7B235F526}">
      <dsp:nvSpPr>
        <dsp:cNvPr id="0" name=""/>
        <dsp:cNvSpPr/>
      </dsp:nvSpPr>
      <dsp:spPr>
        <a:xfrm>
          <a:off x="545210" y="2498157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PHP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Eigenes MVC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Smarty</a:t>
          </a:r>
          <a:endParaRPr lang="de-DE" sz="1400" kern="1200" dirty="0"/>
        </a:p>
      </dsp:txBody>
      <dsp:txXfrm>
        <a:off x="575195" y="2528142"/>
        <a:ext cx="2064954" cy="915028"/>
      </dsp:txXfrm>
    </dsp:sp>
    <dsp:sp modelId="{A1EA949C-6E29-404A-BC50-3004A9B81BD3}">
      <dsp:nvSpPr>
        <dsp:cNvPr id="0" name=""/>
        <dsp:cNvSpPr/>
      </dsp:nvSpPr>
      <dsp:spPr>
        <a:xfrm>
          <a:off x="545210" y="3553676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MySQL</a:t>
          </a:r>
        </a:p>
      </dsp:txBody>
      <dsp:txXfrm>
        <a:off x="575195" y="3583661"/>
        <a:ext cx="2064954" cy="915028"/>
      </dsp:txXfrm>
    </dsp:sp>
    <dsp:sp modelId="{5D49FD03-92C7-4D17-8DA2-C0D117DB0584}">
      <dsp:nvSpPr>
        <dsp:cNvPr id="0" name=""/>
        <dsp:cNvSpPr/>
      </dsp:nvSpPr>
      <dsp:spPr>
        <a:xfrm>
          <a:off x="2907791" y="2523391"/>
          <a:ext cx="7716831" cy="2018713"/>
        </a:xfrm>
        <a:prstGeom prst="roundRect">
          <a:avLst>
            <a:gd name="adj" fmla="val 105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139451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Frontend</a:t>
          </a:r>
        </a:p>
      </dsp:txBody>
      <dsp:txXfrm>
        <a:off x="2969873" y="2585473"/>
        <a:ext cx="7592667" cy="1894549"/>
      </dsp:txXfrm>
    </dsp:sp>
    <dsp:sp modelId="{01DCAD39-E031-41B7-A305-54F651094E62}">
      <dsp:nvSpPr>
        <dsp:cNvPr id="0" name=""/>
        <dsp:cNvSpPr/>
      </dsp:nvSpPr>
      <dsp:spPr>
        <a:xfrm>
          <a:off x="3100712" y="3431812"/>
          <a:ext cx="7330990" cy="9084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dirty="0" err="1"/>
            <a:t>responsives</a:t>
          </a:r>
          <a:r>
            <a:rPr lang="de-DE" sz="1800" b="0" i="0" kern="1200" dirty="0"/>
            <a:t> Front-End-Framework, basierend auf Material Design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dirty="0"/>
            <a:t>(JS,CSS)</a:t>
          </a:r>
          <a:endParaRPr lang="de-DE" sz="1800" kern="1200" dirty="0"/>
        </a:p>
      </dsp:txBody>
      <dsp:txXfrm>
        <a:off x="3128649" y="3459749"/>
        <a:ext cx="7275116" cy="85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Analyse von Fehlern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110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Artur Stalbaum</cp:lastModifiedBy>
  <cp:revision>30</cp:revision>
  <dcterms:created xsi:type="dcterms:W3CDTF">2016-07-26T12:18:38Z</dcterms:created>
  <dcterms:modified xsi:type="dcterms:W3CDTF">2016-08-16T16:58:56Z</dcterms:modified>
</cp:coreProperties>
</file>