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E2193A-BCD4-4946-9B53-3FCAAF9851C5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217A406-CCAC-4760-A132-823320E7C8AA}">
      <dgm:prSet phldrT="[Text]"/>
      <dgm:spPr/>
      <dgm:t>
        <a:bodyPr/>
        <a:lstStyle/>
        <a:p>
          <a:r>
            <a:rPr lang="de-DE" dirty="0"/>
            <a:t>Design</a:t>
          </a:r>
        </a:p>
      </dgm:t>
    </dgm:pt>
    <dgm:pt modelId="{35A4FAD9-13FB-475B-AA9C-292E27FEF6BF}" type="parTrans" cxnId="{49874954-D235-479C-8DF2-8B4B384FA998}">
      <dgm:prSet/>
      <dgm:spPr/>
      <dgm:t>
        <a:bodyPr/>
        <a:lstStyle/>
        <a:p>
          <a:endParaRPr lang="de-DE"/>
        </a:p>
      </dgm:t>
    </dgm:pt>
    <dgm:pt modelId="{EE184EBA-0C3C-4A57-8034-DD0BBA41156E}" type="sibTrans" cxnId="{49874954-D235-479C-8DF2-8B4B384FA998}">
      <dgm:prSet/>
      <dgm:spPr/>
      <dgm:t>
        <a:bodyPr/>
        <a:lstStyle/>
        <a:p>
          <a:endParaRPr lang="de-DE"/>
        </a:p>
      </dgm:t>
    </dgm:pt>
    <dgm:pt modelId="{03A8BDC9-669F-4918-A9DE-106A769820D1}">
      <dgm:prSet phldrT="[Text]"/>
      <dgm:spPr/>
      <dgm:t>
        <a:bodyPr/>
        <a:lstStyle/>
        <a:p>
          <a:r>
            <a:rPr lang="de-DE" dirty="0"/>
            <a:t>Datenbank</a:t>
          </a:r>
        </a:p>
      </dgm:t>
    </dgm:pt>
    <dgm:pt modelId="{8E60CFC2-C2A7-44A5-BDA6-F85C840521AC}" type="parTrans" cxnId="{CEE87BEE-9F84-4002-8124-C9A25E72DAE7}">
      <dgm:prSet/>
      <dgm:spPr/>
      <dgm:t>
        <a:bodyPr/>
        <a:lstStyle/>
        <a:p>
          <a:endParaRPr lang="de-DE"/>
        </a:p>
      </dgm:t>
    </dgm:pt>
    <dgm:pt modelId="{05CAA88E-F782-448B-996F-5761EC4B5343}" type="sibTrans" cxnId="{CEE87BEE-9F84-4002-8124-C9A25E72DAE7}">
      <dgm:prSet/>
      <dgm:spPr/>
      <dgm:t>
        <a:bodyPr/>
        <a:lstStyle/>
        <a:p>
          <a:endParaRPr lang="de-DE"/>
        </a:p>
      </dgm:t>
    </dgm:pt>
    <dgm:pt modelId="{3F888F01-DCE4-4AA3-81A6-3CA974F7DEED}">
      <dgm:prSet phldrT="[Text]"/>
      <dgm:spPr/>
      <dgm:t>
        <a:bodyPr/>
        <a:lstStyle/>
        <a:p>
          <a:r>
            <a:rPr lang="de-DE" dirty="0"/>
            <a:t>Logik</a:t>
          </a:r>
        </a:p>
      </dgm:t>
    </dgm:pt>
    <dgm:pt modelId="{F8AF2A7E-D40F-4EF0-A289-6116C58B8397}" type="parTrans" cxnId="{4B47EB8C-5E19-4988-9BA6-AC4A66744EE6}">
      <dgm:prSet/>
      <dgm:spPr/>
      <dgm:t>
        <a:bodyPr/>
        <a:lstStyle/>
        <a:p>
          <a:endParaRPr lang="de-DE"/>
        </a:p>
      </dgm:t>
    </dgm:pt>
    <dgm:pt modelId="{A86B9379-31F6-434F-AE6D-F6EA41D9E54B}" type="sibTrans" cxnId="{4B47EB8C-5E19-4988-9BA6-AC4A66744EE6}">
      <dgm:prSet/>
      <dgm:spPr/>
      <dgm:t>
        <a:bodyPr/>
        <a:lstStyle/>
        <a:p>
          <a:endParaRPr lang="de-DE"/>
        </a:p>
      </dgm:t>
    </dgm:pt>
    <dgm:pt modelId="{A8DD8037-4DB6-470D-8714-9A3918A2AA88}">
      <dgm:prSet phldrT="[Text]"/>
      <dgm:spPr/>
      <dgm:t>
        <a:bodyPr/>
        <a:lstStyle/>
        <a:p>
          <a:r>
            <a:rPr lang="de-DE" dirty="0"/>
            <a:t>CSS (100%)</a:t>
          </a:r>
        </a:p>
      </dgm:t>
    </dgm:pt>
    <dgm:pt modelId="{82353E00-898A-4479-BD1A-370A77D87C99}" type="parTrans" cxnId="{E85D5463-7228-41A9-888A-9EC366987151}">
      <dgm:prSet/>
      <dgm:spPr/>
      <dgm:t>
        <a:bodyPr/>
        <a:lstStyle/>
        <a:p>
          <a:endParaRPr lang="de-DE"/>
        </a:p>
      </dgm:t>
    </dgm:pt>
    <dgm:pt modelId="{A267CE71-DF80-4788-9F14-E573AADD3E40}" type="sibTrans" cxnId="{E85D5463-7228-41A9-888A-9EC366987151}">
      <dgm:prSet/>
      <dgm:spPr/>
      <dgm:t>
        <a:bodyPr/>
        <a:lstStyle/>
        <a:p>
          <a:endParaRPr lang="de-DE"/>
        </a:p>
      </dgm:t>
    </dgm:pt>
    <dgm:pt modelId="{5448C88E-0793-42E4-B4F2-DC52C67B1BBB}">
      <dgm:prSet phldrT="[Text]"/>
      <dgm:spPr/>
      <dgm:t>
        <a:bodyPr/>
        <a:lstStyle/>
        <a:p>
          <a:r>
            <a:rPr lang="de-DE" dirty="0"/>
            <a:t>HTML (100%)</a:t>
          </a:r>
        </a:p>
      </dgm:t>
    </dgm:pt>
    <dgm:pt modelId="{B67F1C8D-BC44-463F-AF67-8398AEE84680}" type="parTrans" cxnId="{3F0866D1-CD6C-42CE-9684-3961ABC621E1}">
      <dgm:prSet/>
      <dgm:spPr/>
      <dgm:t>
        <a:bodyPr/>
        <a:lstStyle/>
        <a:p>
          <a:endParaRPr lang="de-DE"/>
        </a:p>
      </dgm:t>
    </dgm:pt>
    <dgm:pt modelId="{CF8818A3-3246-4175-8A77-8D4D41E9D858}" type="sibTrans" cxnId="{3F0866D1-CD6C-42CE-9684-3961ABC621E1}">
      <dgm:prSet/>
      <dgm:spPr/>
      <dgm:t>
        <a:bodyPr/>
        <a:lstStyle/>
        <a:p>
          <a:endParaRPr lang="de-DE"/>
        </a:p>
      </dgm:t>
    </dgm:pt>
    <dgm:pt modelId="{ADA23B34-8DD7-42E2-9A3D-07DA79732660}">
      <dgm:prSet phldrT="[Text]"/>
      <dgm:spPr/>
      <dgm:t>
        <a:bodyPr/>
        <a:lstStyle/>
        <a:p>
          <a:r>
            <a:rPr lang="de-DE" dirty="0" err="1"/>
            <a:t>Materialize</a:t>
          </a:r>
          <a:r>
            <a:rPr lang="de-DE" dirty="0"/>
            <a:t> (100%)</a:t>
          </a:r>
        </a:p>
      </dgm:t>
    </dgm:pt>
    <dgm:pt modelId="{0241A49E-7BE7-4B98-837F-E336988E1651}" type="parTrans" cxnId="{A6955C07-3EC1-4A27-8C47-5DD45C9639F8}">
      <dgm:prSet/>
      <dgm:spPr/>
      <dgm:t>
        <a:bodyPr/>
        <a:lstStyle/>
        <a:p>
          <a:endParaRPr lang="de-DE"/>
        </a:p>
      </dgm:t>
    </dgm:pt>
    <dgm:pt modelId="{9317FCF4-48A2-4E91-B758-09820E3D206E}" type="sibTrans" cxnId="{A6955C07-3EC1-4A27-8C47-5DD45C9639F8}">
      <dgm:prSet/>
      <dgm:spPr/>
      <dgm:t>
        <a:bodyPr/>
        <a:lstStyle/>
        <a:p>
          <a:endParaRPr lang="de-DE"/>
        </a:p>
      </dgm:t>
    </dgm:pt>
    <dgm:pt modelId="{F349DD51-54D4-461A-B521-E7F2976BA46B}">
      <dgm:prSet phldrT="[Text]"/>
      <dgm:spPr/>
      <dgm:t>
        <a:bodyPr/>
        <a:lstStyle/>
        <a:p>
          <a:r>
            <a:rPr lang="de-DE" dirty="0"/>
            <a:t>ERM (100%)</a:t>
          </a:r>
        </a:p>
      </dgm:t>
    </dgm:pt>
    <dgm:pt modelId="{F89AED14-09E3-4847-9701-AEC0DC5F8083}" type="parTrans" cxnId="{F2697E96-11FA-444E-AE39-AFB53515C9D1}">
      <dgm:prSet/>
      <dgm:spPr/>
      <dgm:t>
        <a:bodyPr/>
        <a:lstStyle/>
        <a:p>
          <a:endParaRPr lang="de-DE"/>
        </a:p>
      </dgm:t>
    </dgm:pt>
    <dgm:pt modelId="{1C32E1BE-541E-448D-9D5F-C487F1CD80F3}" type="sibTrans" cxnId="{F2697E96-11FA-444E-AE39-AFB53515C9D1}">
      <dgm:prSet/>
      <dgm:spPr/>
      <dgm:t>
        <a:bodyPr/>
        <a:lstStyle/>
        <a:p>
          <a:endParaRPr lang="de-DE"/>
        </a:p>
      </dgm:t>
    </dgm:pt>
    <dgm:pt modelId="{360A8656-2B98-4847-8F25-D5D3168CA0D1}">
      <dgm:prSet phldrT="[Text]"/>
      <dgm:spPr/>
      <dgm:t>
        <a:bodyPr/>
        <a:lstStyle/>
        <a:p>
          <a:r>
            <a:rPr lang="de-DE" dirty="0"/>
            <a:t>SQL (100%)</a:t>
          </a:r>
        </a:p>
      </dgm:t>
    </dgm:pt>
    <dgm:pt modelId="{86358050-89CD-4349-B74B-9DD9CD9BA9A8}" type="parTrans" cxnId="{ECFEB97A-43D7-444C-B0EA-72B81C62A6C0}">
      <dgm:prSet/>
      <dgm:spPr/>
      <dgm:t>
        <a:bodyPr/>
        <a:lstStyle/>
        <a:p>
          <a:endParaRPr lang="de-DE"/>
        </a:p>
      </dgm:t>
    </dgm:pt>
    <dgm:pt modelId="{75247C5B-8F9E-45FF-B498-3C4C035E6B74}" type="sibTrans" cxnId="{ECFEB97A-43D7-444C-B0EA-72B81C62A6C0}">
      <dgm:prSet/>
      <dgm:spPr/>
      <dgm:t>
        <a:bodyPr/>
        <a:lstStyle/>
        <a:p>
          <a:endParaRPr lang="de-DE"/>
        </a:p>
      </dgm:t>
    </dgm:pt>
    <dgm:pt modelId="{EC43F636-1A5B-45CE-867C-21BB2A8C9979}">
      <dgm:prSet phldrT="[Text]"/>
      <dgm:spPr/>
      <dgm:t>
        <a:bodyPr/>
        <a:lstStyle/>
        <a:p>
          <a:r>
            <a:rPr lang="de-DE" dirty="0"/>
            <a:t>Mathematische Ansätze (50%)</a:t>
          </a:r>
        </a:p>
      </dgm:t>
    </dgm:pt>
    <dgm:pt modelId="{A5D669F3-919D-473F-9ED0-C5163BF0D1B8}" type="parTrans" cxnId="{44553D4B-B237-482B-A4E6-FE32464F1D44}">
      <dgm:prSet/>
      <dgm:spPr/>
      <dgm:t>
        <a:bodyPr/>
        <a:lstStyle/>
        <a:p>
          <a:endParaRPr lang="de-DE"/>
        </a:p>
      </dgm:t>
    </dgm:pt>
    <dgm:pt modelId="{8422717A-3DCE-45F2-8400-BE77C21757A2}" type="sibTrans" cxnId="{44553D4B-B237-482B-A4E6-FE32464F1D44}">
      <dgm:prSet/>
      <dgm:spPr/>
      <dgm:t>
        <a:bodyPr/>
        <a:lstStyle/>
        <a:p>
          <a:endParaRPr lang="de-DE"/>
        </a:p>
      </dgm:t>
    </dgm:pt>
    <dgm:pt modelId="{1C5D3035-1CDF-485C-8D68-4F0AF8C5BF59}">
      <dgm:prSet phldrT="[Text]"/>
      <dgm:spPr/>
      <dgm:t>
        <a:bodyPr/>
        <a:lstStyle/>
        <a:p>
          <a:r>
            <a:rPr lang="de-DE" dirty="0"/>
            <a:t>Visualisierung der Logik (80%)</a:t>
          </a:r>
        </a:p>
      </dgm:t>
    </dgm:pt>
    <dgm:pt modelId="{4BD457A6-B53A-46A8-88A2-2233046B045B}" type="parTrans" cxnId="{F34F8C5B-6003-4B87-A777-F8C8D5C24258}">
      <dgm:prSet/>
      <dgm:spPr/>
      <dgm:t>
        <a:bodyPr/>
        <a:lstStyle/>
        <a:p>
          <a:endParaRPr lang="de-DE"/>
        </a:p>
      </dgm:t>
    </dgm:pt>
    <dgm:pt modelId="{6007D4BA-1C9D-45BD-A2C0-9199899B42C6}" type="sibTrans" cxnId="{F34F8C5B-6003-4B87-A777-F8C8D5C24258}">
      <dgm:prSet/>
      <dgm:spPr/>
      <dgm:t>
        <a:bodyPr/>
        <a:lstStyle/>
        <a:p>
          <a:endParaRPr lang="de-DE"/>
        </a:p>
      </dgm:t>
    </dgm:pt>
    <dgm:pt modelId="{7FDA9182-197A-4BD0-B31D-E842E3F18870}">
      <dgm:prSet phldrT="[Text]"/>
      <dgm:spPr/>
      <dgm:t>
        <a:bodyPr/>
        <a:lstStyle/>
        <a:p>
          <a:r>
            <a:rPr lang="de-DE" dirty="0"/>
            <a:t>Umsetzung der Logik (80%)</a:t>
          </a:r>
        </a:p>
      </dgm:t>
    </dgm:pt>
    <dgm:pt modelId="{CAFB34A7-2CEA-4D11-8274-B44BD09F2BE6}" type="parTrans" cxnId="{0AF8CF4E-34C6-47DC-868D-800A2051ADF7}">
      <dgm:prSet/>
      <dgm:spPr/>
      <dgm:t>
        <a:bodyPr/>
        <a:lstStyle/>
        <a:p>
          <a:endParaRPr lang="de-DE"/>
        </a:p>
      </dgm:t>
    </dgm:pt>
    <dgm:pt modelId="{C02D99FE-D19D-43E7-8FBE-DD58ED1A48C0}" type="sibTrans" cxnId="{0AF8CF4E-34C6-47DC-868D-800A2051ADF7}">
      <dgm:prSet/>
      <dgm:spPr/>
      <dgm:t>
        <a:bodyPr/>
        <a:lstStyle/>
        <a:p>
          <a:endParaRPr lang="de-DE"/>
        </a:p>
      </dgm:t>
    </dgm:pt>
    <dgm:pt modelId="{BDEC989F-1E9D-46AB-9523-6268838E1868}">
      <dgm:prSet phldrT="[Text]"/>
      <dgm:spPr/>
      <dgm:t>
        <a:bodyPr/>
        <a:lstStyle/>
        <a:p>
          <a:r>
            <a:rPr lang="de-DE" dirty="0"/>
            <a:t>Backend</a:t>
          </a:r>
        </a:p>
      </dgm:t>
    </dgm:pt>
    <dgm:pt modelId="{49DBEA3D-E719-472F-917D-B9453BAF9995}" type="parTrans" cxnId="{1DAF1298-8ABD-4D5F-840E-DAAD900D551E}">
      <dgm:prSet/>
      <dgm:spPr/>
      <dgm:t>
        <a:bodyPr/>
        <a:lstStyle/>
        <a:p>
          <a:endParaRPr lang="de-DE"/>
        </a:p>
      </dgm:t>
    </dgm:pt>
    <dgm:pt modelId="{8A14B176-A3B8-4D3E-9288-E65D441C6DC2}" type="sibTrans" cxnId="{1DAF1298-8ABD-4D5F-840E-DAAD900D551E}">
      <dgm:prSet/>
      <dgm:spPr/>
      <dgm:t>
        <a:bodyPr/>
        <a:lstStyle/>
        <a:p>
          <a:endParaRPr lang="de-DE"/>
        </a:p>
      </dgm:t>
    </dgm:pt>
    <dgm:pt modelId="{98436D32-C1C9-41DA-9357-D4DF59977C91}">
      <dgm:prSet phldrT="[Text]"/>
      <dgm:spPr/>
      <dgm:t>
        <a:bodyPr/>
        <a:lstStyle/>
        <a:p>
          <a:r>
            <a:rPr lang="de-DE" dirty="0"/>
            <a:t>PHP (100%)</a:t>
          </a:r>
        </a:p>
      </dgm:t>
    </dgm:pt>
    <dgm:pt modelId="{23E8D20C-B300-45C3-96D9-A0FD5E15F16A}" type="parTrans" cxnId="{D7FAE2D9-0591-4D95-B5C5-4D5ACA37174B}">
      <dgm:prSet/>
      <dgm:spPr/>
      <dgm:t>
        <a:bodyPr/>
        <a:lstStyle/>
        <a:p>
          <a:endParaRPr lang="de-DE"/>
        </a:p>
      </dgm:t>
    </dgm:pt>
    <dgm:pt modelId="{CE1DD707-2CBA-4975-A633-9D1A125771D2}" type="sibTrans" cxnId="{D7FAE2D9-0591-4D95-B5C5-4D5ACA37174B}">
      <dgm:prSet/>
      <dgm:spPr/>
      <dgm:t>
        <a:bodyPr/>
        <a:lstStyle/>
        <a:p>
          <a:endParaRPr lang="de-DE"/>
        </a:p>
      </dgm:t>
    </dgm:pt>
    <dgm:pt modelId="{00126DA2-E8A9-44CA-85AD-A6CB396B82C5}">
      <dgm:prSet phldrT="[Text]"/>
      <dgm:spPr/>
      <dgm:t>
        <a:bodyPr/>
        <a:lstStyle/>
        <a:p>
          <a:r>
            <a:rPr lang="de-DE" dirty="0"/>
            <a:t>Frontend</a:t>
          </a:r>
        </a:p>
      </dgm:t>
    </dgm:pt>
    <dgm:pt modelId="{B23EF7DD-A8D3-46E8-9312-0AD6E5F80DCD}" type="parTrans" cxnId="{E9E415F5-D862-48FA-9363-1383D28D80BC}">
      <dgm:prSet/>
      <dgm:spPr/>
      <dgm:t>
        <a:bodyPr/>
        <a:lstStyle/>
        <a:p>
          <a:endParaRPr lang="de-DE"/>
        </a:p>
      </dgm:t>
    </dgm:pt>
    <dgm:pt modelId="{9F414917-8632-4BBD-A51B-E8D92FE17C46}" type="sibTrans" cxnId="{E9E415F5-D862-48FA-9363-1383D28D80BC}">
      <dgm:prSet/>
      <dgm:spPr/>
      <dgm:t>
        <a:bodyPr/>
        <a:lstStyle/>
        <a:p>
          <a:endParaRPr lang="de-DE"/>
        </a:p>
      </dgm:t>
    </dgm:pt>
    <dgm:pt modelId="{18AFAB38-8C38-46B0-B2F9-C7078BFC9326}">
      <dgm:prSet phldrT="[Text]"/>
      <dgm:spPr/>
      <dgm:t>
        <a:bodyPr/>
        <a:lstStyle/>
        <a:p>
          <a:r>
            <a:rPr lang="de-DE" dirty="0"/>
            <a:t>JS (100%)</a:t>
          </a:r>
        </a:p>
      </dgm:t>
    </dgm:pt>
    <dgm:pt modelId="{C1F19044-B46C-4EDC-ACD5-E020598DC609}" type="parTrans" cxnId="{1C029FDA-D174-4AC1-8932-E0EB327308F0}">
      <dgm:prSet/>
      <dgm:spPr/>
      <dgm:t>
        <a:bodyPr/>
        <a:lstStyle/>
        <a:p>
          <a:endParaRPr lang="de-DE"/>
        </a:p>
      </dgm:t>
    </dgm:pt>
    <dgm:pt modelId="{46B11C62-2FF5-4A49-9325-84F1C3968829}" type="sibTrans" cxnId="{1C029FDA-D174-4AC1-8932-E0EB327308F0}">
      <dgm:prSet/>
      <dgm:spPr/>
      <dgm:t>
        <a:bodyPr/>
        <a:lstStyle/>
        <a:p>
          <a:endParaRPr lang="de-DE"/>
        </a:p>
      </dgm:t>
    </dgm:pt>
    <dgm:pt modelId="{774104AD-7E53-4E32-B515-B77A8A985716}" type="pres">
      <dgm:prSet presAssocID="{0AE2193A-BCD4-4946-9B53-3FCAAF9851C5}" presName="arrowDiagram" presStyleCnt="0">
        <dgm:presLayoutVars>
          <dgm:chMax val="5"/>
          <dgm:dir/>
          <dgm:resizeHandles val="exact"/>
        </dgm:presLayoutVars>
      </dgm:prSet>
      <dgm:spPr/>
    </dgm:pt>
    <dgm:pt modelId="{8EFB4082-6FA8-467F-B4A4-1D865061D7EB}" type="pres">
      <dgm:prSet presAssocID="{0AE2193A-BCD4-4946-9B53-3FCAAF9851C5}" presName="arrow" presStyleLbl="bgShp" presStyleIdx="0" presStyleCnt="1"/>
      <dgm:spPr/>
    </dgm:pt>
    <dgm:pt modelId="{2AB02C00-8A31-40E5-A971-475D350A9809}" type="pres">
      <dgm:prSet presAssocID="{0AE2193A-BCD4-4946-9B53-3FCAAF9851C5}" presName="arrowDiagram5" presStyleCnt="0"/>
      <dgm:spPr/>
    </dgm:pt>
    <dgm:pt modelId="{490D4099-2E4E-45B8-A269-26396529A523}" type="pres">
      <dgm:prSet presAssocID="{6217A406-CCAC-4760-A132-823320E7C8AA}" presName="bullet5a" presStyleLbl="node1" presStyleIdx="0" presStyleCnt="5"/>
      <dgm:spPr/>
    </dgm:pt>
    <dgm:pt modelId="{8F7A122F-A032-49E6-AAC7-9B138367453A}" type="pres">
      <dgm:prSet presAssocID="{6217A406-CCAC-4760-A132-823320E7C8AA}" presName="textBox5a" presStyleLbl="revTx" presStyleIdx="0" presStyleCnt="5">
        <dgm:presLayoutVars>
          <dgm:bulletEnabled val="1"/>
        </dgm:presLayoutVars>
      </dgm:prSet>
      <dgm:spPr/>
    </dgm:pt>
    <dgm:pt modelId="{727B1B61-B62D-4C3D-B777-43906ADD803C}" type="pres">
      <dgm:prSet presAssocID="{03A8BDC9-669F-4918-A9DE-106A769820D1}" presName="bullet5b" presStyleLbl="node1" presStyleIdx="1" presStyleCnt="5"/>
      <dgm:spPr/>
    </dgm:pt>
    <dgm:pt modelId="{AF8BEF4C-96F3-4ED8-9151-49EE720FCD95}" type="pres">
      <dgm:prSet presAssocID="{03A8BDC9-669F-4918-A9DE-106A769820D1}" presName="textBox5b" presStyleLbl="revTx" presStyleIdx="1" presStyleCnt="5">
        <dgm:presLayoutVars>
          <dgm:bulletEnabled val="1"/>
        </dgm:presLayoutVars>
      </dgm:prSet>
      <dgm:spPr/>
    </dgm:pt>
    <dgm:pt modelId="{002C3FB9-310D-4961-BDD5-1DFD86FE10F5}" type="pres">
      <dgm:prSet presAssocID="{3F888F01-DCE4-4AA3-81A6-3CA974F7DEED}" presName="bullet5c" presStyleLbl="node1" presStyleIdx="2" presStyleCnt="5"/>
      <dgm:spPr/>
    </dgm:pt>
    <dgm:pt modelId="{55D03CFC-8164-4FA7-8D3A-0BF5D70844C3}" type="pres">
      <dgm:prSet presAssocID="{3F888F01-DCE4-4AA3-81A6-3CA974F7DEED}" presName="textBox5c" presStyleLbl="revTx" presStyleIdx="2" presStyleCnt="5">
        <dgm:presLayoutVars>
          <dgm:bulletEnabled val="1"/>
        </dgm:presLayoutVars>
      </dgm:prSet>
      <dgm:spPr/>
    </dgm:pt>
    <dgm:pt modelId="{E1CCDBEE-AB6F-4355-994F-2E8E439F6159}" type="pres">
      <dgm:prSet presAssocID="{BDEC989F-1E9D-46AB-9523-6268838E1868}" presName="bullet5d" presStyleLbl="node1" presStyleIdx="3" presStyleCnt="5"/>
      <dgm:spPr/>
    </dgm:pt>
    <dgm:pt modelId="{39A9EDD7-064B-4D2E-A8C1-EDF39C82A076}" type="pres">
      <dgm:prSet presAssocID="{BDEC989F-1E9D-46AB-9523-6268838E1868}" presName="textBox5d" presStyleLbl="revTx" presStyleIdx="3" presStyleCnt="5">
        <dgm:presLayoutVars>
          <dgm:bulletEnabled val="1"/>
        </dgm:presLayoutVars>
      </dgm:prSet>
      <dgm:spPr/>
    </dgm:pt>
    <dgm:pt modelId="{68B7B68E-B8B8-4EC2-A2FF-28B45B958F5A}" type="pres">
      <dgm:prSet presAssocID="{00126DA2-E8A9-44CA-85AD-A6CB396B82C5}" presName="bullet5e" presStyleLbl="node1" presStyleIdx="4" presStyleCnt="5"/>
      <dgm:spPr/>
    </dgm:pt>
    <dgm:pt modelId="{1C4F9093-FE47-4554-A822-B92A4C0EC2A7}" type="pres">
      <dgm:prSet presAssocID="{00126DA2-E8A9-44CA-85AD-A6CB396B82C5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CEE87BEE-9F84-4002-8124-C9A25E72DAE7}" srcId="{0AE2193A-BCD4-4946-9B53-3FCAAF9851C5}" destId="{03A8BDC9-669F-4918-A9DE-106A769820D1}" srcOrd="1" destOrd="0" parTransId="{8E60CFC2-C2A7-44A5-BDA6-F85C840521AC}" sibTransId="{05CAA88E-F782-448B-996F-5761EC4B5343}"/>
    <dgm:cxn modelId="{E9E415F5-D862-48FA-9363-1383D28D80BC}" srcId="{0AE2193A-BCD4-4946-9B53-3FCAAF9851C5}" destId="{00126DA2-E8A9-44CA-85AD-A6CB396B82C5}" srcOrd="4" destOrd="0" parTransId="{B23EF7DD-A8D3-46E8-9312-0AD6E5F80DCD}" sibTransId="{9F414917-8632-4BBD-A51B-E8D92FE17C46}"/>
    <dgm:cxn modelId="{8B46A61B-2968-41F4-A6EE-52DE9BD2905C}" type="presOf" srcId="{5448C88E-0793-42E4-B4F2-DC52C67B1BBB}" destId="{8F7A122F-A032-49E6-AAC7-9B138367453A}" srcOrd="0" destOrd="2" presId="urn:microsoft.com/office/officeart/2005/8/layout/arrow2"/>
    <dgm:cxn modelId="{F2697E96-11FA-444E-AE39-AFB53515C9D1}" srcId="{03A8BDC9-669F-4918-A9DE-106A769820D1}" destId="{F349DD51-54D4-461A-B521-E7F2976BA46B}" srcOrd="0" destOrd="0" parTransId="{F89AED14-09E3-4847-9701-AEC0DC5F8083}" sibTransId="{1C32E1BE-541E-448D-9D5F-C487F1CD80F3}"/>
    <dgm:cxn modelId="{785C3784-FDC1-40E8-8340-5C743F0BC949}" type="presOf" srcId="{98436D32-C1C9-41DA-9357-D4DF59977C91}" destId="{39A9EDD7-064B-4D2E-A8C1-EDF39C82A076}" srcOrd="0" destOrd="1" presId="urn:microsoft.com/office/officeart/2005/8/layout/arrow2"/>
    <dgm:cxn modelId="{4B47EB8C-5E19-4988-9BA6-AC4A66744EE6}" srcId="{0AE2193A-BCD4-4946-9B53-3FCAAF9851C5}" destId="{3F888F01-DCE4-4AA3-81A6-3CA974F7DEED}" srcOrd="2" destOrd="0" parTransId="{F8AF2A7E-D40F-4EF0-A289-6116C58B8397}" sibTransId="{A86B9379-31F6-434F-AE6D-F6EA41D9E54B}"/>
    <dgm:cxn modelId="{44FBD84E-4D3A-4BD7-B496-30447DF712CC}" type="presOf" srcId="{3F888F01-DCE4-4AA3-81A6-3CA974F7DEED}" destId="{55D03CFC-8164-4FA7-8D3A-0BF5D70844C3}" srcOrd="0" destOrd="0" presId="urn:microsoft.com/office/officeart/2005/8/layout/arrow2"/>
    <dgm:cxn modelId="{A2BDEB81-C8C8-4C79-B2DC-E99D83C55006}" type="presOf" srcId="{F349DD51-54D4-461A-B521-E7F2976BA46B}" destId="{AF8BEF4C-96F3-4ED8-9151-49EE720FCD95}" srcOrd="0" destOrd="1" presId="urn:microsoft.com/office/officeart/2005/8/layout/arrow2"/>
    <dgm:cxn modelId="{39557624-98A5-4FA8-B236-34ACDE1BD7DE}" type="presOf" srcId="{7FDA9182-197A-4BD0-B31D-E842E3F18870}" destId="{55D03CFC-8164-4FA7-8D3A-0BF5D70844C3}" srcOrd="0" destOrd="3" presId="urn:microsoft.com/office/officeart/2005/8/layout/arrow2"/>
    <dgm:cxn modelId="{C11BD460-D82F-48C7-A866-6C4480D7932A}" type="presOf" srcId="{00126DA2-E8A9-44CA-85AD-A6CB396B82C5}" destId="{1C4F9093-FE47-4554-A822-B92A4C0EC2A7}" srcOrd="0" destOrd="0" presId="urn:microsoft.com/office/officeart/2005/8/layout/arrow2"/>
    <dgm:cxn modelId="{0751CC83-913A-46F0-AB37-DB316C111322}" type="presOf" srcId="{360A8656-2B98-4847-8F25-D5D3168CA0D1}" destId="{AF8BEF4C-96F3-4ED8-9151-49EE720FCD95}" srcOrd="0" destOrd="2" presId="urn:microsoft.com/office/officeart/2005/8/layout/arrow2"/>
    <dgm:cxn modelId="{D7FAE2D9-0591-4D95-B5C5-4D5ACA37174B}" srcId="{BDEC989F-1E9D-46AB-9523-6268838E1868}" destId="{98436D32-C1C9-41DA-9357-D4DF59977C91}" srcOrd="0" destOrd="0" parTransId="{23E8D20C-B300-45C3-96D9-A0FD5E15F16A}" sibTransId="{CE1DD707-2CBA-4975-A633-9D1A125771D2}"/>
    <dgm:cxn modelId="{C9751166-23EA-444E-999C-1D2B41E6C84B}" type="presOf" srcId="{03A8BDC9-669F-4918-A9DE-106A769820D1}" destId="{AF8BEF4C-96F3-4ED8-9151-49EE720FCD95}" srcOrd="0" destOrd="0" presId="urn:microsoft.com/office/officeart/2005/8/layout/arrow2"/>
    <dgm:cxn modelId="{E85D5463-7228-41A9-888A-9EC366987151}" srcId="{6217A406-CCAC-4760-A132-823320E7C8AA}" destId="{A8DD8037-4DB6-470D-8714-9A3918A2AA88}" srcOrd="0" destOrd="0" parTransId="{82353E00-898A-4479-BD1A-370A77D87C99}" sibTransId="{A267CE71-DF80-4788-9F14-E573AADD3E40}"/>
    <dgm:cxn modelId="{1DAF1298-8ABD-4D5F-840E-DAAD900D551E}" srcId="{0AE2193A-BCD4-4946-9B53-3FCAAF9851C5}" destId="{BDEC989F-1E9D-46AB-9523-6268838E1868}" srcOrd="3" destOrd="0" parTransId="{49DBEA3D-E719-472F-917D-B9453BAF9995}" sibTransId="{8A14B176-A3B8-4D3E-9288-E65D441C6DC2}"/>
    <dgm:cxn modelId="{7199B566-DB24-41DD-8F6E-11C13FDB2CE2}" type="presOf" srcId="{6217A406-CCAC-4760-A132-823320E7C8AA}" destId="{8F7A122F-A032-49E6-AAC7-9B138367453A}" srcOrd="0" destOrd="0" presId="urn:microsoft.com/office/officeart/2005/8/layout/arrow2"/>
    <dgm:cxn modelId="{A6955C07-3EC1-4A27-8C47-5DD45C9639F8}" srcId="{6217A406-CCAC-4760-A132-823320E7C8AA}" destId="{ADA23B34-8DD7-42E2-9A3D-07DA79732660}" srcOrd="2" destOrd="0" parTransId="{0241A49E-7BE7-4B98-837F-E336988E1651}" sibTransId="{9317FCF4-48A2-4E91-B758-09820E3D206E}"/>
    <dgm:cxn modelId="{51D6D1F5-BFAA-4B7B-B2A0-831938EFE568}" type="presOf" srcId="{BDEC989F-1E9D-46AB-9523-6268838E1868}" destId="{39A9EDD7-064B-4D2E-A8C1-EDF39C82A076}" srcOrd="0" destOrd="0" presId="urn:microsoft.com/office/officeart/2005/8/layout/arrow2"/>
    <dgm:cxn modelId="{F21B54FE-8DA5-4892-907C-6E67EE0BC6BA}" type="presOf" srcId="{ADA23B34-8DD7-42E2-9A3D-07DA79732660}" destId="{8F7A122F-A032-49E6-AAC7-9B138367453A}" srcOrd="0" destOrd="3" presId="urn:microsoft.com/office/officeart/2005/8/layout/arrow2"/>
    <dgm:cxn modelId="{FE3932C0-C8BE-40FB-BD79-8A1D8D35CBD7}" type="presOf" srcId="{0AE2193A-BCD4-4946-9B53-3FCAAF9851C5}" destId="{774104AD-7E53-4E32-B515-B77A8A985716}" srcOrd="0" destOrd="0" presId="urn:microsoft.com/office/officeart/2005/8/layout/arrow2"/>
    <dgm:cxn modelId="{44553D4B-B237-482B-A4E6-FE32464F1D44}" srcId="{3F888F01-DCE4-4AA3-81A6-3CA974F7DEED}" destId="{EC43F636-1A5B-45CE-867C-21BB2A8C9979}" srcOrd="0" destOrd="0" parTransId="{A5D669F3-919D-473F-9ED0-C5163BF0D1B8}" sibTransId="{8422717A-3DCE-45F2-8400-BE77C21757A2}"/>
    <dgm:cxn modelId="{0AF8CF4E-34C6-47DC-868D-800A2051ADF7}" srcId="{3F888F01-DCE4-4AA3-81A6-3CA974F7DEED}" destId="{7FDA9182-197A-4BD0-B31D-E842E3F18870}" srcOrd="2" destOrd="0" parTransId="{CAFB34A7-2CEA-4D11-8274-B44BD09F2BE6}" sibTransId="{C02D99FE-D19D-43E7-8FBE-DD58ED1A48C0}"/>
    <dgm:cxn modelId="{296EF577-D74A-46D9-B1C2-3BFEB87C743D}" type="presOf" srcId="{A8DD8037-4DB6-470D-8714-9A3918A2AA88}" destId="{8F7A122F-A032-49E6-AAC7-9B138367453A}" srcOrd="0" destOrd="1" presId="urn:microsoft.com/office/officeart/2005/8/layout/arrow2"/>
    <dgm:cxn modelId="{1C029FDA-D174-4AC1-8932-E0EB327308F0}" srcId="{00126DA2-E8A9-44CA-85AD-A6CB396B82C5}" destId="{18AFAB38-8C38-46B0-B2F9-C7078BFC9326}" srcOrd="0" destOrd="0" parTransId="{C1F19044-B46C-4EDC-ACD5-E020598DC609}" sibTransId="{46B11C62-2FF5-4A49-9325-84F1C3968829}"/>
    <dgm:cxn modelId="{5170D23C-6CF2-4C5A-BED6-20ABA304C401}" type="presOf" srcId="{EC43F636-1A5B-45CE-867C-21BB2A8C9979}" destId="{55D03CFC-8164-4FA7-8D3A-0BF5D70844C3}" srcOrd="0" destOrd="1" presId="urn:microsoft.com/office/officeart/2005/8/layout/arrow2"/>
    <dgm:cxn modelId="{ECFEB97A-43D7-444C-B0EA-72B81C62A6C0}" srcId="{03A8BDC9-669F-4918-A9DE-106A769820D1}" destId="{360A8656-2B98-4847-8F25-D5D3168CA0D1}" srcOrd="1" destOrd="0" parTransId="{86358050-89CD-4349-B74B-9DD9CD9BA9A8}" sibTransId="{75247C5B-8F9E-45FF-B498-3C4C035E6B74}"/>
    <dgm:cxn modelId="{C2D8E6AA-6432-4BC3-90D0-EC3E5B1DADCE}" type="presOf" srcId="{1C5D3035-1CDF-485C-8D68-4F0AF8C5BF59}" destId="{55D03CFC-8164-4FA7-8D3A-0BF5D70844C3}" srcOrd="0" destOrd="2" presId="urn:microsoft.com/office/officeart/2005/8/layout/arrow2"/>
    <dgm:cxn modelId="{F34F8C5B-6003-4B87-A777-F8C8D5C24258}" srcId="{3F888F01-DCE4-4AA3-81A6-3CA974F7DEED}" destId="{1C5D3035-1CDF-485C-8D68-4F0AF8C5BF59}" srcOrd="1" destOrd="0" parTransId="{4BD457A6-B53A-46A8-88A2-2233046B045B}" sibTransId="{6007D4BA-1C9D-45BD-A2C0-9199899B42C6}"/>
    <dgm:cxn modelId="{3F0866D1-CD6C-42CE-9684-3961ABC621E1}" srcId="{6217A406-CCAC-4760-A132-823320E7C8AA}" destId="{5448C88E-0793-42E4-B4F2-DC52C67B1BBB}" srcOrd="1" destOrd="0" parTransId="{B67F1C8D-BC44-463F-AF67-8398AEE84680}" sibTransId="{CF8818A3-3246-4175-8A77-8D4D41E9D858}"/>
    <dgm:cxn modelId="{49874954-D235-479C-8DF2-8B4B384FA998}" srcId="{0AE2193A-BCD4-4946-9B53-3FCAAF9851C5}" destId="{6217A406-CCAC-4760-A132-823320E7C8AA}" srcOrd="0" destOrd="0" parTransId="{35A4FAD9-13FB-475B-AA9C-292E27FEF6BF}" sibTransId="{EE184EBA-0C3C-4A57-8034-DD0BBA41156E}"/>
    <dgm:cxn modelId="{42E42528-80A8-483E-ADBC-51D8D1961B10}" type="presOf" srcId="{18AFAB38-8C38-46B0-B2F9-C7078BFC9326}" destId="{1C4F9093-FE47-4554-A822-B92A4C0EC2A7}" srcOrd="0" destOrd="1" presId="urn:microsoft.com/office/officeart/2005/8/layout/arrow2"/>
    <dgm:cxn modelId="{AAF496FB-B2D6-4F55-9D64-A9D1B532DE13}" type="presParOf" srcId="{774104AD-7E53-4E32-B515-B77A8A985716}" destId="{8EFB4082-6FA8-467F-B4A4-1D865061D7EB}" srcOrd="0" destOrd="0" presId="urn:microsoft.com/office/officeart/2005/8/layout/arrow2"/>
    <dgm:cxn modelId="{19C067C1-98AB-46EA-9532-50D475C7306F}" type="presParOf" srcId="{774104AD-7E53-4E32-B515-B77A8A985716}" destId="{2AB02C00-8A31-40E5-A971-475D350A9809}" srcOrd="1" destOrd="0" presId="urn:microsoft.com/office/officeart/2005/8/layout/arrow2"/>
    <dgm:cxn modelId="{67734BBC-6FDD-4787-BCB3-721DA787E5CA}" type="presParOf" srcId="{2AB02C00-8A31-40E5-A971-475D350A9809}" destId="{490D4099-2E4E-45B8-A269-26396529A523}" srcOrd="0" destOrd="0" presId="urn:microsoft.com/office/officeart/2005/8/layout/arrow2"/>
    <dgm:cxn modelId="{6FCDDA1A-D41E-42FE-A352-528DFDABB937}" type="presParOf" srcId="{2AB02C00-8A31-40E5-A971-475D350A9809}" destId="{8F7A122F-A032-49E6-AAC7-9B138367453A}" srcOrd="1" destOrd="0" presId="urn:microsoft.com/office/officeart/2005/8/layout/arrow2"/>
    <dgm:cxn modelId="{A0B78581-5814-4681-A2FE-479A12196127}" type="presParOf" srcId="{2AB02C00-8A31-40E5-A971-475D350A9809}" destId="{727B1B61-B62D-4C3D-B777-43906ADD803C}" srcOrd="2" destOrd="0" presId="urn:microsoft.com/office/officeart/2005/8/layout/arrow2"/>
    <dgm:cxn modelId="{BCB464D3-C8D1-4ED6-ACC3-5E34FB9EFAD7}" type="presParOf" srcId="{2AB02C00-8A31-40E5-A971-475D350A9809}" destId="{AF8BEF4C-96F3-4ED8-9151-49EE720FCD95}" srcOrd="3" destOrd="0" presId="urn:microsoft.com/office/officeart/2005/8/layout/arrow2"/>
    <dgm:cxn modelId="{162FC722-6FBF-4B4F-92E8-C5AA93C9EF76}" type="presParOf" srcId="{2AB02C00-8A31-40E5-A971-475D350A9809}" destId="{002C3FB9-310D-4961-BDD5-1DFD86FE10F5}" srcOrd="4" destOrd="0" presId="urn:microsoft.com/office/officeart/2005/8/layout/arrow2"/>
    <dgm:cxn modelId="{AF6B4E0A-548D-422D-A82B-2598F30B358B}" type="presParOf" srcId="{2AB02C00-8A31-40E5-A971-475D350A9809}" destId="{55D03CFC-8164-4FA7-8D3A-0BF5D70844C3}" srcOrd="5" destOrd="0" presId="urn:microsoft.com/office/officeart/2005/8/layout/arrow2"/>
    <dgm:cxn modelId="{0342EB14-30C8-4009-AD7F-CACDA0022DCD}" type="presParOf" srcId="{2AB02C00-8A31-40E5-A971-475D350A9809}" destId="{E1CCDBEE-AB6F-4355-994F-2E8E439F6159}" srcOrd="6" destOrd="0" presId="urn:microsoft.com/office/officeart/2005/8/layout/arrow2"/>
    <dgm:cxn modelId="{5947A131-80D5-407E-90E9-F1C623F9D075}" type="presParOf" srcId="{2AB02C00-8A31-40E5-A971-475D350A9809}" destId="{39A9EDD7-064B-4D2E-A8C1-EDF39C82A076}" srcOrd="7" destOrd="0" presId="urn:microsoft.com/office/officeart/2005/8/layout/arrow2"/>
    <dgm:cxn modelId="{E615DC87-616F-4CCC-B3C6-8D2A256C7077}" type="presParOf" srcId="{2AB02C00-8A31-40E5-A971-475D350A9809}" destId="{68B7B68E-B8B8-4EC2-A2FF-28B45B958F5A}" srcOrd="8" destOrd="0" presId="urn:microsoft.com/office/officeart/2005/8/layout/arrow2"/>
    <dgm:cxn modelId="{04DB60C2-F860-4ABC-BC6A-BE1A56328C66}" type="presParOf" srcId="{2AB02C00-8A31-40E5-A971-475D350A9809}" destId="{1C4F9093-FE47-4554-A822-B92A4C0EC2A7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FB4082-6FA8-467F-B4A4-1D865061D7EB}">
      <dsp:nvSpPr>
        <dsp:cNvPr id="0" name=""/>
        <dsp:cNvSpPr/>
      </dsp:nvSpPr>
      <dsp:spPr>
        <a:xfrm>
          <a:off x="1776729" y="0"/>
          <a:ext cx="6962140" cy="435133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0D4099-2E4E-45B8-A269-26396529A523}">
      <dsp:nvSpPr>
        <dsp:cNvPr id="0" name=""/>
        <dsp:cNvSpPr/>
      </dsp:nvSpPr>
      <dsp:spPr>
        <a:xfrm>
          <a:off x="2462500" y="3235654"/>
          <a:ext cx="160129" cy="1601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A122F-A032-49E6-AAC7-9B138367453A}">
      <dsp:nvSpPr>
        <dsp:cNvPr id="0" name=""/>
        <dsp:cNvSpPr/>
      </dsp:nvSpPr>
      <dsp:spPr>
        <a:xfrm>
          <a:off x="2542565" y="3315719"/>
          <a:ext cx="912040" cy="1035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49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CSS (100%)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HTML (100%)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 err="1"/>
            <a:t>Materialize</a:t>
          </a:r>
          <a:r>
            <a:rPr lang="de-DE" sz="1000" kern="1200" dirty="0"/>
            <a:t> (100%)</a:t>
          </a:r>
        </a:p>
      </dsp:txBody>
      <dsp:txXfrm>
        <a:off x="2542565" y="3315719"/>
        <a:ext cx="912040" cy="1035618"/>
      </dsp:txXfrm>
    </dsp:sp>
    <dsp:sp modelId="{727B1B61-B62D-4C3D-B777-43906ADD803C}">
      <dsp:nvSpPr>
        <dsp:cNvPr id="0" name=""/>
        <dsp:cNvSpPr/>
      </dsp:nvSpPr>
      <dsp:spPr>
        <a:xfrm>
          <a:off x="3329286" y="2402808"/>
          <a:ext cx="250637" cy="250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BEF4C-96F3-4ED8-9151-49EE720FCD95}">
      <dsp:nvSpPr>
        <dsp:cNvPr id="0" name=""/>
        <dsp:cNvSpPr/>
      </dsp:nvSpPr>
      <dsp:spPr>
        <a:xfrm>
          <a:off x="3454605" y="2528127"/>
          <a:ext cx="1155715" cy="1823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07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Datenbank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ERM (100%)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SQL (100%)</a:t>
          </a:r>
        </a:p>
      </dsp:txBody>
      <dsp:txXfrm>
        <a:off x="3454605" y="2528127"/>
        <a:ext cx="1155715" cy="1823210"/>
      </dsp:txXfrm>
    </dsp:sp>
    <dsp:sp modelId="{002C3FB9-310D-4961-BDD5-1DFD86FE10F5}">
      <dsp:nvSpPr>
        <dsp:cNvPr id="0" name=""/>
        <dsp:cNvSpPr/>
      </dsp:nvSpPr>
      <dsp:spPr>
        <a:xfrm>
          <a:off x="4443229" y="1738794"/>
          <a:ext cx="334182" cy="3341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03CFC-8164-4FA7-8D3A-0BF5D70844C3}">
      <dsp:nvSpPr>
        <dsp:cNvPr id="0" name=""/>
        <dsp:cNvSpPr/>
      </dsp:nvSpPr>
      <dsp:spPr>
        <a:xfrm>
          <a:off x="4610320" y="1905886"/>
          <a:ext cx="1343693" cy="2445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77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Logik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Mathematische Ansätze (50%)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Visualisierung der Logik (80%)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Umsetzung der Logik (80%)</a:t>
          </a:r>
        </a:p>
      </dsp:txBody>
      <dsp:txXfrm>
        <a:off x="4610320" y="1905886"/>
        <a:ext cx="1343693" cy="2445451"/>
      </dsp:txXfrm>
    </dsp:sp>
    <dsp:sp modelId="{E1CCDBEE-AB6F-4355-994F-2E8E439F6159}">
      <dsp:nvSpPr>
        <dsp:cNvPr id="0" name=""/>
        <dsp:cNvSpPr/>
      </dsp:nvSpPr>
      <dsp:spPr>
        <a:xfrm>
          <a:off x="5738187" y="1220115"/>
          <a:ext cx="431652" cy="4316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9EDD7-064B-4D2E-A8C1-EDF39C82A076}">
      <dsp:nvSpPr>
        <dsp:cNvPr id="0" name=""/>
        <dsp:cNvSpPr/>
      </dsp:nvSpPr>
      <dsp:spPr>
        <a:xfrm>
          <a:off x="5954014" y="1435941"/>
          <a:ext cx="1392428" cy="2915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724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Backend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PHP (100%)</a:t>
          </a:r>
        </a:p>
      </dsp:txBody>
      <dsp:txXfrm>
        <a:off x="5954014" y="1435941"/>
        <a:ext cx="1392428" cy="2915396"/>
      </dsp:txXfrm>
    </dsp:sp>
    <dsp:sp modelId="{68B7B68E-B8B8-4EC2-A2FF-28B45B958F5A}">
      <dsp:nvSpPr>
        <dsp:cNvPr id="0" name=""/>
        <dsp:cNvSpPr/>
      </dsp:nvSpPr>
      <dsp:spPr>
        <a:xfrm>
          <a:off x="7071437" y="873748"/>
          <a:ext cx="550009" cy="5500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F9093-FE47-4554-A822-B92A4C0EC2A7}">
      <dsp:nvSpPr>
        <dsp:cNvPr id="0" name=""/>
        <dsp:cNvSpPr/>
      </dsp:nvSpPr>
      <dsp:spPr>
        <a:xfrm>
          <a:off x="7346442" y="1148753"/>
          <a:ext cx="1392428" cy="320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438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Frontend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JS (100%)</a:t>
          </a:r>
        </a:p>
      </dsp:txBody>
      <dsp:txXfrm>
        <a:off x="7346442" y="1148753"/>
        <a:ext cx="1392428" cy="320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10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96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75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18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65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78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3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90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29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53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EAA04-5A0C-4C33-BE06-340CEF9B6FFD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81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PAMS</a:t>
            </a:r>
            <a:br>
              <a:rPr lang="de-DE" dirty="0"/>
            </a:br>
            <a:r>
              <a:rPr lang="de-DE" dirty="0"/>
              <a:t>„Machbarkeitsstudie“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Nico </a:t>
            </a:r>
            <a:r>
              <a:rPr lang="de-DE" dirty="0" err="1"/>
              <a:t>Wickersheim</a:t>
            </a:r>
            <a:r>
              <a:rPr lang="de-DE" dirty="0"/>
              <a:t>, Artur </a:t>
            </a:r>
            <a:r>
              <a:rPr lang="de-DE" dirty="0" err="1"/>
              <a:t>Stalbaum</a:t>
            </a:r>
            <a:r>
              <a:rPr lang="de-DE" dirty="0"/>
              <a:t>, Timo Schmidt,</a:t>
            </a:r>
          </a:p>
          <a:p>
            <a:r>
              <a:rPr lang="de-DE" dirty="0"/>
              <a:t>Karsten </a:t>
            </a:r>
            <a:r>
              <a:rPr lang="de-DE" dirty="0" err="1"/>
              <a:t>Amrein</a:t>
            </a:r>
            <a:r>
              <a:rPr lang="de-DE" dirty="0"/>
              <a:t>, Lukas Adler</a:t>
            </a:r>
          </a:p>
        </p:txBody>
      </p:sp>
    </p:spTree>
    <p:extLst>
      <p:ext uri="{BB962C8B-B14F-4D97-AF65-F5344CB8AC3E}">
        <p14:creationId xmlns:p14="http://schemas.microsoft.com/office/powerpoint/2010/main" val="241230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Wirtschaftlichkeit	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Kosten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Hier die Kosten aufführen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Nutzen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Wunsch der Geschäftsführung</a:t>
            </a:r>
          </a:p>
          <a:p>
            <a:r>
              <a:rPr lang="de-DE" dirty="0"/>
              <a:t>Standardisiertes Tool zur Erfassung</a:t>
            </a:r>
          </a:p>
          <a:p>
            <a:r>
              <a:rPr lang="de-DE" dirty="0"/>
              <a:t>Budgetierungsmöglichkeiten</a:t>
            </a:r>
          </a:p>
          <a:p>
            <a:r>
              <a:rPr lang="de-DE" dirty="0"/>
              <a:t>Kosten / Nutzen Übersicht der Projekte</a:t>
            </a:r>
          </a:p>
          <a:p>
            <a:r>
              <a:rPr lang="de-DE" dirty="0"/>
              <a:t>Projektplanungsmanagement</a:t>
            </a:r>
          </a:p>
        </p:txBody>
      </p:sp>
    </p:spTree>
    <p:extLst>
      <p:ext uri="{BB962C8B-B14F-4D97-AF65-F5344CB8AC3E}">
        <p14:creationId xmlns:p14="http://schemas.microsoft.com/office/powerpoint/2010/main" val="27969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Durchführbarkeit</a:t>
            </a:r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3926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hteck 9"/>
          <p:cNvSpPr/>
          <p:nvPr/>
        </p:nvSpPr>
        <p:spPr>
          <a:xfrm>
            <a:off x="9679577" y="2155371"/>
            <a:ext cx="2299063" cy="3801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/>
              <a:t>Probleme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Mathematische Ansätze</a:t>
            </a:r>
          </a:p>
          <a:p>
            <a:pPr marL="285750" indent="-285750">
              <a:buFontTx/>
              <a:buChar char="-"/>
            </a:pPr>
            <a:r>
              <a:rPr lang="de-DE" dirty="0"/>
              <a:t>Visualisierung der Modelle</a:t>
            </a:r>
          </a:p>
        </p:txBody>
      </p:sp>
    </p:spTree>
    <p:extLst>
      <p:ext uri="{BB962C8B-B14F-4D97-AF65-F5344CB8AC3E}">
        <p14:creationId xmlns:p14="http://schemas.microsoft.com/office/powerpoint/2010/main" val="386693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Personelle Durchführbarkeit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000" dirty="0"/>
              <a:t>1 Projektleiter</a:t>
            </a:r>
          </a:p>
          <a:p>
            <a:pPr lvl="1"/>
            <a:r>
              <a:rPr lang="de-DE" sz="1800" dirty="0"/>
              <a:t>Management, Programmierung, Koordination</a:t>
            </a:r>
          </a:p>
          <a:p>
            <a:r>
              <a:rPr lang="de-DE" sz="2000" dirty="0"/>
              <a:t>1 Projektkoordinator &amp; Designer</a:t>
            </a:r>
          </a:p>
          <a:p>
            <a:pPr lvl="1"/>
            <a:r>
              <a:rPr lang="de-DE" sz="1800" dirty="0"/>
              <a:t>Erstellung von PM Inhalten </a:t>
            </a:r>
            <a:r>
              <a:rPr lang="de-DE" sz="1800" dirty="0">
                <a:sym typeface="Wingdings" panose="05000000000000000000" pitchFamily="2" charset="2"/>
              </a:rPr>
              <a:t> Fallstudien, Analysen </a:t>
            </a:r>
            <a:r>
              <a:rPr lang="de-DE" sz="1800" dirty="0" err="1">
                <a:sym typeface="Wingdings" panose="05000000000000000000" pitchFamily="2" charset="2"/>
              </a:rPr>
              <a:t>etc</a:t>
            </a:r>
            <a:endParaRPr lang="de-DE" sz="1800" dirty="0">
              <a:sym typeface="Wingdings" panose="05000000000000000000" pitchFamily="2" charset="2"/>
            </a:endParaRP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Design  HTML &amp; CSS</a:t>
            </a:r>
          </a:p>
          <a:p>
            <a:r>
              <a:rPr lang="de-DE" sz="2000" dirty="0">
                <a:sym typeface="Wingdings" panose="05000000000000000000" pitchFamily="2" charset="2"/>
              </a:rPr>
              <a:t>1 Webdesigner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Design  HTML &amp; CSS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Studien  </a:t>
            </a:r>
            <a:r>
              <a:rPr lang="de-DE" sz="1800" dirty="0" err="1">
                <a:sym typeface="Wingdings" panose="05000000000000000000" pitchFamily="2" charset="2"/>
              </a:rPr>
              <a:t>MockUp</a:t>
            </a:r>
            <a:r>
              <a:rPr lang="de-DE" sz="1800" dirty="0">
                <a:sym typeface="Wingdings" panose="05000000000000000000" pitchFamily="2" charset="2"/>
              </a:rPr>
              <a:t> / </a:t>
            </a:r>
            <a:r>
              <a:rPr lang="de-DE" sz="1800" dirty="0" err="1">
                <a:sym typeface="Wingdings" panose="05000000000000000000" pitchFamily="2" charset="2"/>
              </a:rPr>
              <a:t>WireFrames</a:t>
            </a:r>
            <a:endParaRPr lang="de-DE" sz="1800" dirty="0">
              <a:sym typeface="Wingdings" panose="05000000000000000000" pitchFamily="2" charset="2"/>
            </a:endParaRPr>
          </a:p>
          <a:p>
            <a:r>
              <a:rPr lang="de-DE" sz="2000" dirty="0">
                <a:sym typeface="Wingdings" panose="05000000000000000000" pitchFamily="2" charset="2"/>
              </a:rPr>
              <a:t>1 Programmierer</a:t>
            </a: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Klassendiagramme</a:t>
            </a: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Logik / PHP</a:t>
            </a:r>
          </a:p>
          <a:p>
            <a:r>
              <a:rPr lang="de-DE" sz="2000" dirty="0">
                <a:sym typeface="Wingdings" panose="05000000000000000000" pitchFamily="2" charset="2"/>
              </a:rPr>
              <a:t>1 Datenbankdesigner</a:t>
            </a: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ERM</a:t>
            </a: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SQL</a:t>
            </a: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Datenbanktechnik</a:t>
            </a:r>
          </a:p>
          <a:p>
            <a:endParaRPr lang="de-DE" sz="2000" dirty="0"/>
          </a:p>
        </p:txBody>
      </p:sp>
      <p:sp>
        <p:nvSpPr>
          <p:cNvPr id="4" name="Gefaltete Ecke 3"/>
          <p:cNvSpPr/>
          <p:nvPr/>
        </p:nvSpPr>
        <p:spPr>
          <a:xfrm>
            <a:off x="7053943" y="3487783"/>
            <a:ext cx="3317966" cy="206393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Durchführbarkeit gegeben:</a:t>
            </a:r>
          </a:p>
          <a:p>
            <a:pPr marL="285750" indent="-285750">
              <a:buFontTx/>
              <a:buChar char="-"/>
            </a:pPr>
            <a:r>
              <a:rPr lang="de-DE" dirty="0"/>
              <a:t>Genug Mitarbeiter</a:t>
            </a:r>
          </a:p>
          <a:p>
            <a:pPr marL="285750" indent="-285750">
              <a:buFontTx/>
              <a:buChar char="-"/>
            </a:pPr>
            <a:r>
              <a:rPr lang="de-DE" dirty="0"/>
              <a:t>Geeignete Fachkräfte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84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Breitbild</PresentationFormat>
  <Paragraphs>50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</vt:lpstr>
      <vt:lpstr>PAMS „Machbarkeitsstudie“</vt:lpstr>
      <vt:lpstr>Wirtschaftlichkeit </vt:lpstr>
      <vt:lpstr>Technische Durchführbarkeit</vt:lpstr>
      <vt:lpstr>Personelle Durchführbarkeit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PAMS „Machbarkeitsstudie“</dc:title>
  <dc:creator>Lukas Adler</dc:creator>
  <cp:lastModifiedBy>Lukas Adler</cp:lastModifiedBy>
  <cp:revision>3</cp:revision>
  <dcterms:created xsi:type="dcterms:W3CDTF">2016-07-18T13:03:29Z</dcterms:created>
  <dcterms:modified xsi:type="dcterms:W3CDTF">2016-07-18T13:17:28Z</dcterms:modified>
</cp:coreProperties>
</file>