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311" r:id="rId10"/>
    <p:sldId id="312" r:id="rId11"/>
    <p:sldId id="313" r:id="rId12"/>
    <p:sldId id="293" r:id="rId13"/>
    <p:sldId id="316" r:id="rId14"/>
    <p:sldId id="294" r:id="rId15"/>
    <p:sldId id="295" r:id="rId16"/>
    <p:sldId id="296" r:id="rId17"/>
    <p:sldId id="302" r:id="rId18"/>
    <p:sldId id="297" r:id="rId19"/>
    <p:sldId id="298" r:id="rId20"/>
    <p:sldId id="299" r:id="rId21"/>
    <p:sldId id="283" r:id="rId22"/>
    <p:sldId id="304" r:id="rId23"/>
    <p:sldId id="300" r:id="rId24"/>
    <p:sldId id="301" r:id="rId25"/>
    <p:sldId id="30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F41"/>
    <a:srgbClr val="CCFF66"/>
    <a:srgbClr val="33CCFF"/>
    <a:srgbClr val="03D777"/>
    <a:srgbClr val="FFA7A7"/>
    <a:srgbClr val="00CC66"/>
    <a:srgbClr val="99FF33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b="0" i="0" dirty="0" err="1"/>
            <a:t>responsives</a:t>
          </a:r>
          <a:r>
            <a:rPr lang="de-DE" b="0" i="0" dirty="0"/>
            <a:t> Front-End-Framework, basierend auf Material Design</a:t>
          </a:r>
        </a:p>
        <a:p>
          <a:r>
            <a:rPr lang="de-DE" b="0" i="0" dirty="0"/>
            <a:t>(JS,CSS)</a:t>
          </a:r>
          <a:endParaRPr lang="de-DE" dirty="0"/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  <dgm:t>
        <a:bodyPr/>
        <a:lstStyle/>
        <a:p>
          <a:endParaRPr lang="de-DE"/>
        </a:p>
      </dgm:t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C2A99A-00D9-4873-BF91-57CC5CDD6420}" type="pres">
      <dgm:prSet presAssocID="{86DB323A-73DC-4D24-A083-62E001995050}" presName="centerShape" presStyleLbl="node0" presStyleIdx="0" presStyleCnt="1"/>
      <dgm:spPr/>
      <dgm:t>
        <a:bodyPr/>
        <a:lstStyle/>
        <a:p>
          <a:endParaRPr lang="de-DE"/>
        </a:p>
      </dgm:t>
    </dgm:pt>
    <dgm:pt modelId="{D40C343F-E9CC-4AE5-8A3B-5C8E2B9D3B89}" type="pres">
      <dgm:prSet presAssocID="{F8A5DA11-9B74-489C-A302-07D714D9CD5B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358FC-C359-4CA7-8DC8-E68F921B6C35}" type="pres">
      <dgm:prSet presAssocID="{12C43100-EEF3-4FE1-AF2F-1BFF73DD3DB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8D7405-A6C9-45DD-A710-1DEB6B3AB9DA}" type="pres">
      <dgm:prSet presAssocID="{408FBC27-3C08-474B-96FC-24A7BAF44899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93210D-4879-4DD5-B088-5D8E5992D57B}" type="pres">
      <dgm:prSet presAssocID="{3142E19D-54ED-4D5F-B1C8-751D212DB0F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84A5B7-63C2-4557-8E63-B6A5EDCC8CAF}" type="pres">
      <dgm:prSet presAssocID="{0BB6C27D-9D64-4FFF-9836-096D8CD69F09}" presName="centerShape" presStyleLbl="node0" presStyleIdx="0" presStyleCnt="1"/>
      <dgm:spPr/>
      <dgm:t>
        <a:bodyPr/>
        <a:lstStyle/>
        <a:p>
          <a:endParaRPr lang="de-DE"/>
        </a:p>
      </dgm:t>
    </dgm:pt>
    <dgm:pt modelId="{282AE00F-4040-46F4-8BB3-CB1B64E04DB0}" type="pres">
      <dgm:prSet presAssocID="{7D4D3F03-1F50-435B-B268-7188694FB2D2}" presName="parTrans" presStyleLbl="bgSibTrans2D1" presStyleIdx="0" presStyleCnt="6"/>
      <dgm:spPr/>
      <dgm:t>
        <a:bodyPr/>
        <a:lstStyle/>
        <a:p>
          <a:endParaRPr lang="de-DE"/>
        </a:p>
      </dgm:t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A17F7-D5AD-494C-93A1-48B5EA493EAD}" type="pres">
      <dgm:prSet presAssocID="{9A63B6ED-A5B9-4CAE-8060-FBB964693B54}" presName="parTrans" presStyleLbl="bgSibTrans2D1" presStyleIdx="1" presStyleCnt="6"/>
      <dgm:spPr/>
      <dgm:t>
        <a:bodyPr/>
        <a:lstStyle/>
        <a:p>
          <a:endParaRPr lang="de-DE"/>
        </a:p>
      </dgm:t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8865-DEE9-4869-B899-9C09597E5FAB}" type="pres">
      <dgm:prSet presAssocID="{6A812863-3600-4A4C-98FB-3AA0BBC6063B}" presName="parTrans" presStyleLbl="bgSibTrans2D1" presStyleIdx="2" presStyleCnt="6"/>
      <dgm:spPr/>
      <dgm:t>
        <a:bodyPr/>
        <a:lstStyle/>
        <a:p>
          <a:endParaRPr lang="de-DE"/>
        </a:p>
      </dgm:t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6D524-13AB-4EBA-BC23-B7CB2D5DC5C9}" type="pres">
      <dgm:prSet presAssocID="{68A1E429-C542-4B03-B8E8-430C11C2204F}" presName="parTrans" presStyleLbl="bgSibTrans2D1" presStyleIdx="3" presStyleCnt="6"/>
      <dgm:spPr/>
      <dgm:t>
        <a:bodyPr/>
        <a:lstStyle/>
        <a:p>
          <a:endParaRPr lang="de-DE"/>
        </a:p>
      </dgm:t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0C0B7B-2FCE-48AC-872D-0263D6DFE988}" type="pres">
      <dgm:prSet presAssocID="{643BAEC5-F7FC-4982-9407-1D7297DF5B88}" presName="parTrans" presStyleLbl="bgSibTrans2D1" presStyleIdx="4" presStyleCnt="6"/>
      <dgm:spPr/>
      <dgm:t>
        <a:bodyPr/>
        <a:lstStyle/>
        <a:p>
          <a:endParaRPr lang="de-DE"/>
        </a:p>
      </dgm:t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6E5C0-B7AC-4F67-9EB9-CBBD96993DA7}" type="pres">
      <dgm:prSet presAssocID="{7D7A7806-31E2-402B-9E67-0D7336DDA317}" presName="parTrans" presStyleLbl="bgSibTrans2D1" presStyleIdx="5" presStyleCnt="6"/>
      <dgm:spPr/>
      <dgm:t>
        <a:bodyPr/>
        <a:lstStyle/>
        <a:p>
          <a:endParaRPr lang="de-DE"/>
        </a:p>
      </dgm:t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117A50-E8BF-46CF-8C14-1EBC00723B95}" type="pres">
      <dgm:prSet presAssocID="{561FE539-A991-4074-885A-1650A5A7F96C}" presName="centerShape" presStyleLbl="node0" presStyleIdx="0" presStyleCnt="1"/>
      <dgm:spPr/>
      <dgm:t>
        <a:bodyPr/>
        <a:lstStyle/>
        <a:p>
          <a:endParaRPr lang="de-DE"/>
        </a:p>
      </dgm:t>
    </dgm:pt>
    <dgm:pt modelId="{916F4358-E35E-46DA-B4A9-76278C3F2E84}" type="pres">
      <dgm:prSet presAssocID="{0755A32A-A3E2-44C4-B55F-4FD0ADC823D1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A4CB5-1201-4B0F-B3B2-A76FD6526EBE}" type="pres">
      <dgm:prSet presAssocID="{231CE4A1-1617-48DC-87AB-9461C325FE7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BB4B81-FEE7-4AE1-8CD0-8C351405FCD7}" type="pres">
      <dgm:prSet presAssocID="{B6997B91-8B9F-48D2-8787-9DA110490AAE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3696EE-3BB3-4938-A44B-A95E856EDC76}" type="pres">
      <dgm:prSet presAssocID="{7D64BD01-F2F3-42B4-A85B-F6B7650D2A15}" presName="centerShape" presStyleLbl="node0" presStyleIdx="0" presStyleCnt="1"/>
      <dgm:spPr/>
      <dgm:t>
        <a:bodyPr/>
        <a:lstStyle/>
        <a:p>
          <a:endParaRPr lang="de-DE"/>
        </a:p>
      </dgm:t>
    </dgm:pt>
    <dgm:pt modelId="{9715E5A8-2F5C-429F-A697-3013872FF4C6}" type="pres">
      <dgm:prSet presAssocID="{6E06F5D9-3C1E-4948-A43F-99770C631C27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D8D178-3145-4916-82B1-8D32FB4B90BD}" type="pres">
      <dgm:prSet presAssocID="{F0059158-5592-4DB2-9716-A3AF52AAEA27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8674FB-CF45-4C42-9F46-DD377618B6FB}" type="pres">
      <dgm:prSet presAssocID="{0F0138D7-79C2-4134-A99E-2B5893B66DEB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C1190-EB41-4103-9237-B84B7933F0EB}" type="pres">
      <dgm:prSet presAssocID="{7BC0CB46-75A2-421E-BC9A-C00622759EEE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79AC3-66F7-4A58-BE25-420133D06B36}" type="pres">
      <dgm:prSet presAssocID="{02483F89-4C27-41F5-A76C-D2D4DAAE3679}" presName="centerShape" presStyleLbl="node0" presStyleIdx="0" presStyleCnt="1"/>
      <dgm:spPr/>
      <dgm:t>
        <a:bodyPr/>
        <a:lstStyle/>
        <a:p>
          <a:endParaRPr lang="de-DE"/>
        </a:p>
      </dgm:t>
    </dgm:pt>
    <dgm:pt modelId="{3CFC6120-F539-453E-BC6A-EBD4FB196DD0}" type="pres">
      <dgm:prSet presAssocID="{DF6631C4-475C-4FDD-9B09-523D372E0CAC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812C0-2B77-4222-8FC8-25253B621E0B}" type="pres">
      <dgm:prSet presAssocID="{6E3344F1-AE0A-4EAB-B69C-B14D64B7308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946B51-92E0-4161-A645-9D077247E9E9}" type="pres">
      <dgm:prSet presAssocID="{8ED2DC39-96AB-4DEE-81FB-D11839FD821D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Ziele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</a:t>
            </a:r>
            <a:endParaRPr lang="de-DE" dirty="0"/>
          </a:p>
        </p:txBody>
      </p:sp>
      <p:pic>
        <p:nvPicPr>
          <p:cNvPr id="205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52" y="132397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28" y="132397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3" y="3692450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4" y="1310830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52" y="3667686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28" y="366768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50976" y="2206316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Betriebsrat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063419" y="2201570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Vorstand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950976" y="4568980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Teamleiter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761959" y="4568980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Projektleiter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931152" y="2201570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Bereichsleiter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931152" y="4568980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Mitarbeiter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160531"/>
              </p:ext>
            </p:extLst>
          </p:nvPr>
        </p:nvGraphicFramePr>
        <p:xfrm>
          <a:off x="0" y="-3"/>
          <a:ext cx="1219200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514"/>
                <a:gridCol w="1386457"/>
                <a:gridCol w="1295071"/>
                <a:gridCol w="1480964"/>
                <a:gridCol w="1601970"/>
                <a:gridCol w="1833024"/>
              </a:tblGrid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Berechtigung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Teamleiter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Projektleiter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Bereichsleiter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Geschäftsleiter</a:t>
                      </a:r>
                      <a:endParaRPr lang="de-DE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Anmelden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Projektantrag 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Projektantrag bearbeiten (eigene)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Projektantrag bearbeiten (alle Bereiche)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Projekte suchen (eigene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Projekte suchen (eigener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Bereich)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Projekte suchen (alle</a:t>
                      </a:r>
                      <a:r>
                        <a:rPr lang="de-DE" baseline="0" dirty="0" smtClean="0"/>
                        <a:t> Bereiche)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Projekte genehmigen/</a:t>
                      </a:r>
                      <a:r>
                        <a:rPr lang="de-DE" baseline="0" dirty="0" smtClean="0"/>
                        <a:t> ablehnen (Ebene 1)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Projekte genehmigen / ablehnen (Ebene 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Projekte genehmigen / ablehnen (Ebene 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Projekte genehmigen / ablehnen (Ebene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Projektbudget einsehen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Gesamtbudget einsehen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Projektleiter festlegen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  <a:tr h="403412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 für PAMS freischalten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4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446681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Ursache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Vermeidung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Zeitknappheit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Fehlerhaftes Zeitmanagement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Zeitpuffer einbauen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Stakeholderrisiko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 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Wöchentliche Abstimmungen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Kostenrisiko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 Kosteneinschätzung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Budgetpuffe</a:t>
                      </a:r>
                      <a:r>
                        <a:rPr lang="de-DE" baseline="0" dirty="0" smtClean="0"/>
                        <a:t>r einbauen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</a:t>
                      </a:r>
                      <a:r>
                        <a:rPr lang="de-DE" baseline="0" dirty="0" smtClean="0"/>
                        <a:t> Programmierung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Benutzersteuerung</a:t>
                      </a:r>
                      <a:r>
                        <a:rPr lang="de-DE" baseline="0" dirty="0" smtClean="0"/>
                        <a:t> implementieren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Abweichung des Projekts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 Umsetzung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Gegenseitige</a:t>
                      </a:r>
                      <a:r>
                        <a:rPr lang="de-DE" baseline="0" dirty="0" smtClean="0"/>
                        <a:t> Kontrolle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Qualifikation 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Fehlende Qualifikation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Beachtung</a:t>
                      </a:r>
                      <a:r>
                        <a:rPr lang="de-DE" baseline="0" dirty="0" smtClean="0"/>
                        <a:t> der individuellen Spezialbereiche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Dokumentationspflicht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  <a:r>
                        <a:rPr lang="de-DE" baseline="0" dirty="0" smtClean="0"/>
                        <a:t> nicht nach hinten schieben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Fortschritt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47043048"/>
              </p:ext>
            </p:extLst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4216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Nutzer werden das System bedienen?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lassen sich in der Umfeldanalyse im Schnittpunkt „Sozial – Extern“ widerfinden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33" y="2597251"/>
            <a:ext cx="7970106" cy="39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201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Welche Nutzer werden das System bedienen?</vt:lpstr>
      <vt:lpstr>Rollen</vt:lpstr>
      <vt:lpstr>PowerPoint-Präsentation</vt:lpstr>
      <vt:lpstr>Definition</vt:lpstr>
      <vt:lpstr>Risikoanalyse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Zeitlicher Fortschritt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Nico Wickersheim</cp:lastModifiedBy>
  <cp:revision>55</cp:revision>
  <dcterms:created xsi:type="dcterms:W3CDTF">2016-07-26T12:18:38Z</dcterms:created>
  <dcterms:modified xsi:type="dcterms:W3CDTF">2016-08-17T21:19:20Z</dcterms:modified>
</cp:coreProperties>
</file>