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4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193A-BCD4-4946-9B53-3FCAAF9851C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217A406-CCAC-4760-A132-823320E7C8AA}">
      <dgm:prSet phldrT="[Text]"/>
      <dgm:spPr/>
      <dgm:t>
        <a:bodyPr/>
        <a:lstStyle/>
        <a:p>
          <a:r>
            <a:rPr lang="de-DE" dirty="0"/>
            <a:t>Design</a:t>
          </a:r>
        </a:p>
      </dgm:t>
    </dgm:pt>
    <dgm:pt modelId="{35A4FAD9-13FB-475B-AA9C-292E27FEF6BF}" type="parTrans" cxnId="{49874954-D235-479C-8DF2-8B4B384FA998}">
      <dgm:prSet/>
      <dgm:spPr/>
      <dgm:t>
        <a:bodyPr/>
        <a:lstStyle/>
        <a:p>
          <a:endParaRPr lang="de-DE"/>
        </a:p>
      </dgm:t>
    </dgm:pt>
    <dgm:pt modelId="{EE184EBA-0C3C-4A57-8034-DD0BBA41156E}" type="sibTrans" cxnId="{49874954-D235-479C-8DF2-8B4B384FA998}">
      <dgm:prSet/>
      <dgm:spPr/>
      <dgm:t>
        <a:bodyPr/>
        <a:lstStyle/>
        <a:p>
          <a:endParaRPr lang="de-DE"/>
        </a:p>
      </dgm:t>
    </dgm:pt>
    <dgm:pt modelId="{03A8BDC9-669F-4918-A9DE-106A769820D1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8E60CFC2-C2A7-44A5-BDA6-F85C840521AC}" type="parTrans" cxnId="{CEE87BEE-9F84-4002-8124-C9A25E72DAE7}">
      <dgm:prSet/>
      <dgm:spPr/>
      <dgm:t>
        <a:bodyPr/>
        <a:lstStyle/>
        <a:p>
          <a:endParaRPr lang="de-DE"/>
        </a:p>
      </dgm:t>
    </dgm:pt>
    <dgm:pt modelId="{05CAA88E-F782-448B-996F-5761EC4B5343}" type="sibTrans" cxnId="{CEE87BEE-9F84-4002-8124-C9A25E72DAE7}">
      <dgm:prSet/>
      <dgm:spPr/>
      <dgm:t>
        <a:bodyPr/>
        <a:lstStyle/>
        <a:p>
          <a:endParaRPr lang="de-DE"/>
        </a:p>
      </dgm:t>
    </dgm:pt>
    <dgm:pt modelId="{3F888F01-DCE4-4AA3-81A6-3CA974F7DEE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F8AF2A7E-D40F-4EF0-A289-6116C58B8397}" type="parTrans" cxnId="{4B47EB8C-5E19-4988-9BA6-AC4A66744EE6}">
      <dgm:prSet/>
      <dgm:spPr/>
      <dgm:t>
        <a:bodyPr/>
        <a:lstStyle/>
        <a:p>
          <a:endParaRPr lang="de-DE"/>
        </a:p>
      </dgm:t>
    </dgm:pt>
    <dgm:pt modelId="{A86B9379-31F6-434F-AE6D-F6EA41D9E54B}" type="sibTrans" cxnId="{4B47EB8C-5E19-4988-9BA6-AC4A66744EE6}">
      <dgm:prSet/>
      <dgm:spPr/>
      <dgm:t>
        <a:bodyPr/>
        <a:lstStyle/>
        <a:p>
          <a:endParaRPr lang="de-DE"/>
        </a:p>
      </dgm:t>
    </dgm:pt>
    <dgm:pt modelId="{A8DD8037-4DB6-470D-8714-9A3918A2AA88}">
      <dgm:prSet phldrT="[Text]"/>
      <dgm:spPr/>
      <dgm:t>
        <a:bodyPr/>
        <a:lstStyle/>
        <a:p>
          <a:r>
            <a:rPr lang="de-DE" dirty="0"/>
            <a:t>CSS (100%)</a:t>
          </a:r>
        </a:p>
      </dgm:t>
    </dgm:pt>
    <dgm:pt modelId="{82353E00-898A-4479-BD1A-370A77D87C99}" type="parTrans" cxnId="{E85D5463-7228-41A9-888A-9EC366987151}">
      <dgm:prSet/>
      <dgm:spPr/>
      <dgm:t>
        <a:bodyPr/>
        <a:lstStyle/>
        <a:p>
          <a:endParaRPr lang="de-DE"/>
        </a:p>
      </dgm:t>
    </dgm:pt>
    <dgm:pt modelId="{A267CE71-DF80-4788-9F14-E573AADD3E40}" type="sibTrans" cxnId="{E85D5463-7228-41A9-888A-9EC366987151}">
      <dgm:prSet/>
      <dgm:spPr/>
      <dgm:t>
        <a:bodyPr/>
        <a:lstStyle/>
        <a:p>
          <a:endParaRPr lang="de-DE"/>
        </a:p>
      </dgm:t>
    </dgm:pt>
    <dgm:pt modelId="{5448C88E-0793-42E4-B4F2-DC52C67B1BBB}">
      <dgm:prSet phldrT="[Text]"/>
      <dgm:spPr/>
      <dgm:t>
        <a:bodyPr/>
        <a:lstStyle/>
        <a:p>
          <a:r>
            <a:rPr lang="de-DE" dirty="0"/>
            <a:t>HTML (100%)</a:t>
          </a:r>
        </a:p>
      </dgm:t>
    </dgm:pt>
    <dgm:pt modelId="{B67F1C8D-BC44-463F-AF67-8398AEE84680}" type="parTrans" cxnId="{3F0866D1-CD6C-42CE-9684-3961ABC621E1}">
      <dgm:prSet/>
      <dgm:spPr/>
      <dgm:t>
        <a:bodyPr/>
        <a:lstStyle/>
        <a:p>
          <a:endParaRPr lang="de-DE"/>
        </a:p>
      </dgm:t>
    </dgm:pt>
    <dgm:pt modelId="{CF8818A3-3246-4175-8A77-8D4D41E9D858}" type="sibTrans" cxnId="{3F0866D1-CD6C-42CE-9684-3961ABC621E1}">
      <dgm:prSet/>
      <dgm:spPr/>
      <dgm:t>
        <a:bodyPr/>
        <a:lstStyle/>
        <a:p>
          <a:endParaRPr lang="de-DE"/>
        </a:p>
      </dgm:t>
    </dgm:pt>
    <dgm:pt modelId="{ADA23B34-8DD7-42E2-9A3D-07DA79732660}">
      <dgm:prSet phldrT="[Text]"/>
      <dgm:spPr/>
      <dgm:t>
        <a:bodyPr/>
        <a:lstStyle/>
        <a:p>
          <a:r>
            <a:rPr lang="de-DE" dirty="0" err="1"/>
            <a:t>Materialize</a:t>
          </a:r>
          <a:r>
            <a:rPr lang="de-DE" dirty="0"/>
            <a:t> (100%)</a:t>
          </a:r>
        </a:p>
      </dgm:t>
    </dgm:pt>
    <dgm:pt modelId="{0241A49E-7BE7-4B98-837F-E336988E1651}" type="parTrans" cxnId="{A6955C07-3EC1-4A27-8C47-5DD45C9639F8}">
      <dgm:prSet/>
      <dgm:spPr/>
      <dgm:t>
        <a:bodyPr/>
        <a:lstStyle/>
        <a:p>
          <a:endParaRPr lang="de-DE"/>
        </a:p>
      </dgm:t>
    </dgm:pt>
    <dgm:pt modelId="{9317FCF4-48A2-4E91-B758-09820E3D206E}" type="sibTrans" cxnId="{A6955C07-3EC1-4A27-8C47-5DD45C9639F8}">
      <dgm:prSet/>
      <dgm:spPr/>
      <dgm:t>
        <a:bodyPr/>
        <a:lstStyle/>
        <a:p>
          <a:endParaRPr lang="de-DE"/>
        </a:p>
      </dgm:t>
    </dgm:pt>
    <dgm:pt modelId="{F349DD51-54D4-461A-B521-E7F2976BA46B}">
      <dgm:prSet phldrT="[Text]"/>
      <dgm:spPr/>
      <dgm:t>
        <a:bodyPr/>
        <a:lstStyle/>
        <a:p>
          <a:r>
            <a:rPr lang="de-DE" dirty="0"/>
            <a:t>ERM (100%)</a:t>
          </a:r>
        </a:p>
      </dgm:t>
    </dgm:pt>
    <dgm:pt modelId="{F89AED14-09E3-4847-9701-AEC0DC5F8083}" type="parTrans" cxnId="{F2697E96-11FA-444E-AE39-AFB53515C9D1}">
      <dgm:prSet/>
      <dgm:spPr/>
      <dgm:t>
        <a:bodyPr/>
        <a:lstStyle/>
        <a:p>
          <a:endParaRPr lang="de-DE"/>
        </a:p>
      </dgm:t>
    </dgm:pt>
    <dgm:pt modelId="{1C32E1BE-541E-448D-9D5F-C487F1CD80F3}" type="sibTrans" cxnId="{F2697E96-11FA-444E-AE39-AFB53515C9D1}">
      <dgm:prSet/>
      <dgm:spPr/>
      <dgm:t>
        <a:bodyPr/>
        <a:lstStyle/>
        <a:p>
          <a:endParaRPr lang="de-DE"/>
        </a:p>
      </dgm:t>
    </dgm:pt>
    <dgm:pt modelId="{360A8656-2B98-4847-8F25-D5D3168CA0D1}">
      <dgm:prSet phldrT="[Text]"/>
      <dgm:spPr/>
      <dgm:t>
        <a:bodyPr/>
        <a:lstStyle/>
        <a:p>
          <a:r>
            <a:rPr lang="de-DE" dirty="0"/>
            <a:t>SQL (100%)</a:t>
          </a:r>
        </a:p>
      </dgm:t>
    </dgm:pt>
    <dgm:pt modelId="{86358050-89CD-4349-B74B-9DD9CD9BA9A8}" type="parTrans" cxnId="{ECFEB97A-43D7-444C-B0EA-72B81C62A6C0}">
      <dgm:prSet/>
      <dgm:spPr/>
      <dgm:t>
        <a:bodyPr/>
        <a:lstStyle/>
        <a:p>
          <a:endParaRPr lang="de-DE"/>
        </a:p>
      </dgm:t>
    </dgm:pt>
    <dgm:pt modelId="{75247C5B-8F9E-45FF-B498-3C4C035E6B74}" type="sibTrans" cxnId="{ECFEB97A-43D7-444C-B0EA-72B81C62A6C0}">
      <dgm:prSet/>
      <dgm:spPr/>
      <dgm:t>
        <a:bodyPr/>
        <a:lstStyle/>
        <a:p>
          <a:endParaRPr lang="de-DE"/>
        </a:p>
      </dgm:t>
    </dgm:pt>
    <dgm:pt modelId="{EC43F636-1A5B-45CE-867C-21BB2A8C9979}">
      <dgm:prSet phldrT="[Text]"/>
      <dgm:spPr/>
      <dgm:t>
        <a:bodyPr/>
        <a:lstStyle/>
        <a:p>
          <a:r>
            <a:rPr lang="de-DE" dirty="0"/>
            <a:t>Mathematische Ansätze (50%)</a:t>
          </a:r>
        </a:p>
      </dgm:t>
    </dgm:pt>
    <dgm:pt modelId="{A5D669F3-919D-473F-9ED0-C5163BF0D1B8}" type="parTrans" cxnId="{44553D4B-B237-482B-A4E6-FE32464F1D44}">
      <dgm:prSet/>
      <dgm:spPr/>
      <dgm:t>
        <a:bodyPr/>
        <a:lstStyle/>
        <a:p>
          <a:endParaRPr lang="de-DE"/>
        </a:p>
      </dgm:t>
    </dgm:pt>
    <dgm:pt modelId="{8422717A-3DCE-45F2-8400-BE77C21757A2}" type="sibTrans" cxnId="{44553D4B-B237-482B-A4E6-FE32464F1D44}">
      <dgm:prSet/>
      <dgm:spPr/>
      <dgm:t>
        <a:bodyPr/>
        <a:lstStyle/>
        <a:p>
          <a:endParaRPr lang="de-DE"/>
        </a:p>
      </dgm:t>
    </dgm:pt>
    <dgm:pt modelId="{1C5D3035-1CDF-485C-8D68-4F0AF8C5BF59}">
      <dgm:prSet phldrT="[Text]"/>
      <dgm:spPr/>
      <dgm:t>
        <a:bodyPr/>
        <a:lstStyle/>
        <a:p>
          <a:r>
            <a:rPr lang="de-DE" dirty="0"/>
            <a:t>Visualisierung der Logik (80%)</a:t>
          </a:r>
        </a:p>
      </dgm:t>
    </dgm:pt>
    <dgm:pt modelId="{4BD457A6-B53A-46A8-88A2-2233046B045B}" type="parTrans" cxnId="{F34F8C5B-6003-4B87-A777-F8C8D5C24258}">
      <dgm:prSet/>
      <dgm:spPr/>
      <dgm:t>
        <a:bodyPr/>
        <a:lstStyle/>
        <a:p>
          <a:endParaRPr lang="de-DE"/>
        </a:p>
      </dgm:t>
    </dgm:pt>
    <dgm:pt modelId="{6007D4BA-1C9D-45BD-A2C0-9199899B42C6}" type="sibTrans" cxnId="{F34F8C5B-6003-4B87-A777-F8C8D5C24258}">
      <dgm:prSet/>
      <dgm:spPr/>
      <dgm:t>
        <a:bodyPr/>
        <a:lstStyle/>
        <a:p>
          <a:endParaRPr lang="de-DE"/>
        </a:p>
      </dgm:t>
    </dgm:pt>
    <dgm:pt modelId="{7FDA9182-197A-4BD0-B31D-E842E3F18870}">
      <dgm:prSet phldrT="[Text]"/>
      <dgm:spPr/>
      <dgm:t>
        <a:bodyPr/>
        <a:lstStyle/>
        <a:p>
          <a:r>
            <a:rPr lang="de-DE" dirty="0"/>
            <a:t>Umsetzung der Logik (80%)</a:t>
          </a:r>
        </a:p>
      </dgm:t>
    </dgm:pt>
    <dgm:pt modelId="{CAFB34A7-2CEA-4D11-8274-B44BD09F2BE6}" type="parTrans" cxnId="{0AF8CF4E-34C6-47DC-868D-800A2051ADF7}">
      <dgm:prSet/>
      <dgm:spPr/>
      <dgm:t>
        <a:bodyPr/>
        <a:lstStyle/>
        <a:p>
          <a:endParaRPr lang="de-DE"/>
        </a:p>
      </dgm:t>
    </dgm:pt>
    <dgm:pt modelId="{C02D99FE-D19D-43E7-8FBE-DD58ED1A48C0}" type="sibTrans" cxnId="{0AF8CF4E-34C6-47DC-868D-800A2051ADF7}">
      <dgm:prSet/>
      <dgm:spPr/>
      <dgm:t>
        <a:bodyPr/>
        <a:lstStyle/>
        <a:p>
          <a:endParaRPr lang="de-DE"/>
        </a:p>
      </dgm:t>
    </dgm:pt>
    <dgm:pt modelId="{BDEC989F-1E9D-46AB-9523-6268838E1868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49DBEA3D-E719-472F-917D-B9453BAF9995}" type="parTrans" cxnId="{1DAF1298-8ABD-4D5F-840E-DAAD900D551E}">
      <dgm:prSet/>
      <dgm:spPr/>
      <dgm:t>
        <a:bodyPr/>
        <a:lstStyle/>
        <a:p>
          <a:endParaRPr lang="de-DE"/>
        </a:p>
      </dgm:t>
    </dgm:pt>
    <dgm:pt modelId="{8A14B176-A3B8-4D3E-9288-E65D441C6DC2}" type="sibTrans" cxnId="{1DAF1298-8ABD-4D5F-840E-DAAD900D551E}">
      <dgm:prSet/>
      <dgm:spPr/>
      <dgm:t>
        <a:bodyPr/>
        <a:lstStyle/>
        <a:p>
          <a:endParaRPr lang="de-DE"/>
        </a:p>
      </dgm:t>
    </dgm:pt>
    <dgm:pt modelId="{98436D32-C1C9-41DA-9357-D4DF59977C91}">
      <dgm:prSet phldrT="[Text]"/>
      <dgm:spPr/>
      <dgm:t>
        <a:bodyPr/>
        <a:lstStyle/>
        <a:p>
          <a:r>
            <a:rPr lang="de-DE" dirty="0"/>
            <a:t>PHP (100%)</a:t>
          </a:r>
        </a:p>
      </dgm:t>
    </dgm:pt>
    <dgm:pt modelId="{23E8D20C-B300-45C3-96D9-A0FD5E15F16A}" type="parTrans" cxnId="{D7FAE2D9-0591-4D95-B5C5-4D5ACA37174B}">
      <dgm:prSet/>
      <dgm:spPr/>
      <dgm:t>
        <a:bodyPr/>
        <a:lstStyle/>
        <a:p>
          <a:endParaRPr lang="de-DE"/>
        </a:p>
      </dgm:t>
    </dgm:pt>
    <dgm:pt modelId="{CE1DD707-2CBA-4975-A633-9D1A125771D2}" type="sibTrans" cxnId="{D7FAE2D9-0591-4D95-B5C5-4D5ACA37174B}">
      <dgm:prSet/>
      <dgm:spPr/>
      <dgm:t>
        <a:bodyPr/>
        <a:lstStyle/>
        <a:p>
          <a:endParaRPr lang="de-DE"/>
        </a:p>
      </dgm:t>
    </dgm:pt>
    <dgm:pt modelId="{00126DA2-E8A9-44CA-85AD-A6CB396B82C5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B23EF7DD-A8D3-46E8-9312-0AD6E5F80DCD}" type="parTrans" cxnId="{E9E415F5-D862-48FA-9363-1383D28D80BC}">
      <dgm:prSet/>
      <dgm:spPr/>
      <dgm:t>
        <a:bodyPr/>
        <a:lstStyle/>
        <a:p>
          <a:endParaRPr lang="de-DE"/>
        </a:p>
      </dgm:t>
    </dgm:pt>
    <dgm:pt modelId="{9F414917-8632-4BBD-A51B-E8D92FE17C46}" type="sibTrans" cxnId="{E9E415F5-D862-48FA-9363-1383D28D80BC}">
      <dgm:prSet/>
      <dgm:spPr/>
      <dgm:t>
        <a:bodyPr/>
        <a:lstStyle/>
        <a:p>
          <a:endParaRPr lang="de-DE"/>
        </a:p>
      </dgm:t>
    </dgm:pt>
    <dgm:pt modelId="{18AFAB38-8C38-46B0-B2F9-C7078BFC9326}">
      <dgm:prSet phldrT="[Text]"/>
      <dgm:spPr/>
      <dgm:t>
        <a:bodyPr/>
        <a:lstStyle/>
        <a:p>
          <a:r>
            <a:rPr lang="de-DE" dirty="0"/>
            <a:t>JS (100%)</a:t>
          </a:r>
        </a:p>
      </dgm:t>
    </dgm:pt>
    <dgm:pt modelId="{C1F19044-B46C-4EDC-ACD5-E020598DC609}" type="parTrans" cxnId="{1C029FDA-D174-4AC1-8932-E0EB327308F0}">
      <dgm:prSet/>
      <dgm:spPr/>
      <dgm:t>
        <a:bodyPr/>
        <a:lstStyle/>
        <a:p>
          <a:endParaRPr lang="de-DE"/>
        </a:p>
      </dgm:t>
    </dgm:pt>
    <dgm:pt modelId="{46B11C62-2FF5-4A49-9325-84F1C3968829}" type="sibTrans" cxnId="{1C029FDA-D174-4AC1-8932-E0EB327308F0}">
      <dgm:prSet/>
      <dgm:spPr/>
      <dgm:t>
        <a:bodyPr/>
        <a:lstStyle/>
        <a:p>
          <a:endParaRPr lang="de-DE"/>
        </a:p>
      </dgm:t>
    </dgm:pt>
    <dgm:pt modelId="{774104AD-7E53-4E32-B515-B77A8A985716}" type="pres">
      <dgm:prSet presAssocID="{0AE2193A-BCD4-4946-9B53-3FCAAF9851C5}" presName="arrowDiagram" presStyleCnt="0">
        <dgm:presLayoutVars>
          <dgm:chMax val="5"/>
          <dgm:dir/>
          <dgm:resizeHandles val="exact"/>
        </dgm:presLayoutVars>
      </dgm:prSet>
      <dgm:spPr/>
    </dgm:pt>
    <dgm:pt modelId="{8EFB4082-6FA8-467F-B4A4-1D865061D7EB}" type="pres">
      <dgm:prSet presAssocID="{0AE2193A-BCD4-4946-9B53-3FCAAF9851C5}" presName="arrow" presStyleLbl="bgShp" presStyleIdx="0" presStyleCnt="1"/>
      <dgm:spPr/>
    </dgm:pt>
    <dgm:pt modelId="{2AB02C00-8A31-40E5-A971-475D350A9809}" type="pres">
      <dgm:prSet presAssocID="{0AE2193A-BCD4-4946-9B53-3FCAAF9851C5}" presName="arrowDiagram5" presStyleCnt="0"/>
      <dgm:spPr/>
    </dgm:pt>
    <dgm:pt modelId="{490D4099-2E4E-45B8-A269-26396529A523}" type="pres">
      <dgm:prSet presAssocID="{6217A406-CCAC-4760-A132-823320E7C8AA}" presName="bullet5a" presStyleLbl="node1" presStyleIdx="0" presStyleCnt="5"/>
      <dgm:spPr/>
    </dgm:pt>
    <dgm:pt modelId="{8F7A122F-A032-49E6-AAC7-9B138367453A}" type="pres">
      <dgm:prSet presAssocID="{6217A406-CCAC-4760-A132-823320E7C8AA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B1B61-B62D-4C3D-B777-43906ADD803C}" type="pres">
      <dgm:prSet presAssocID="{03A8BDC9-669F-4918-A9DE-106A769820D1}" presName="bullet5b" presStyleLbl="node1" presStyleIdx="1" presStyleCnt="5"/>
      <dgm:spPr/>
    </dgm:pt>
    <dgm:pt modelId="{AF8BEF4C-96F3-4ED8-9151-49EE720FCD95}" type="pres">
      <dgm:prSet presAssocID="{03A8BDC9-669F-4918-A9DE-106A769820D1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2C3FB9-310D-4961-BDD5-1DFD86FE10F5}" type="pres">
      <dgm:prSet presAssocID="{3F888F01-DCE4-4AA3-81A6-3CA974F7DEED}" presName="bullet5c" presStyleLbl="node1" presStyleIdx="2" presStyleCnt="5"/>
      <dgm:spPr/>
    </dgm:pt>
    <dgm:pt modelId="{55D03CFC-8164-4FA7-8D3A-0BF5D70844C3}" type="pres">
      <dgm:prSet presAssocID="{3F888F01-DCE4-4AA3-81A6-3CA974F7DEED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CCDBEE-AB6F-4355-994F-2E8E439F6159}" type="pres">
      <dgm:prSet presAssocID="{BDEC989F-1E9D-46AB-9523-6268838E1868}" presName="bullet5d" presStyleLbl="node1" presStyleIdx="3" presStyleCnt="5"/>
      <dgm:spPr/>
    </dgm:pt>
    <dgm:pt modelId="{39A9EDD7-064B-4D2E-A8C1-EDF39C82A076}" type="pres">
      <dgm:prSet presAssocID="{BDEC989F-1E9D-46AB-9523-6268838E1868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B7B68E-B8B8-4EC2-A2FF-28B45B958F5A}" type="pres">
      <dgm:prSet presAssocID="{00126DA2-E8A9-44CA-85AD-A6CB396B82C5}" presName="bullet5e" presStyleLbl="node1" presStyleIdx="4" presStyleCnt="5"/>
      <dgm:spPr/>
    </dgm:pt>
    <dgm:pt modelId="{1C4F9093-FE47-4554-A822-B92A4C0EC2A7}" type="pres">
      <dgm:prSet presAssocID="{00126DA2-E8A9-44CA-85AD-A6CB396B82C5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E87BEE-9F84-4002-8124-C9A25E72DAE7}" srcId="{0AE2193A-BCD4-4946-9B53-3FCAAF9851C5}" destId="{03A8BDC9-669F-4918-A9DE-106A769820D1}" srcOrd="1" destOrd="0" parTransId="{8E60CFC2-C2A7-44A5-BDA6-F85C840521AC}" sibTransId="{05CAA88E-F782-448B-996F-5761EC4B5343}"/>
    <dgm:cxn modelId="{C9751166-23EA-444E-999C-1D2B41E6C84B}" type="presOf" srcId="{03A8BDC9-669F-4918-A9DE-106A769820D1}" destId="{AF8BEF4C-96F3-4ED8-9151-49EE720FCD95}" srcOrd="0" destOrd="0" presId="urn:microsoft.com/office/officeart/2005/8/layout/arrow2"/>
    <dgm:cxn modelId="{42E42528-80A8-483E-ADBC-51D8D1961B10}" type="presOf" srcId="{18AFAB38-8C38-46B0-B2F9-C7078BFC9326}" destId="{1C4F9093-FE47-4554-A822-B92A4C0EC2A7}" srcOrd="0" destOrd="1" presId="urn:microsoft.com/office/officeart/2005/8/layout/arrow2"/>
    <dgm:cxn modelId="{3F0866D1-CD6C-42CE-9684-3961ABC621E1}" srcId="{6217A406-CCAC-4760-A132-823320E7C8AA}" destId="{5448C88E-0793-42E4-B4F2-DC52C67B1BBB}" srcOrd="1" destOrd="0" parTransId="{B67F1C8D-BC44-463F-AF67-8398AEE84680}" sibTransId="{CF8818A3-3246-4175-8A77-8D4D41E9D858}"/>
    <dgm:cxn modelId="{7199B566-DB24-41DD-8F6E-11C13FDB2CE2}" type="presOf" srcId="{6217A406-CCAC-4760-A132-823320E7C8AA}" destId="{8F7A122F-A032-49E6-AAC7-9B138367453A}" srcOrd="0" destOrd="0" presId="urn:microsoft.com/office/officeart/2005/8/layout/arrow2"/>
    <dgm:cxn modelId="{44553D4B-B237-482B-A4E6-FE32464F1D44}" srcId="{3F888F01-DCE4-4AA3-81A6-3CA974F7DEED}" destId="{EC43F636-1A5B-45CE-867C-21BB2A8C9979}" srcOrd="0" destOrd="0" parTransId="{A5D669F3-919D-473F-9ED0-C5163BF0D1B8}" sibTransId="{8422717A-3DCE-45F2-8400-BE77C21757A2}"/>
    <dgm:cxn modelId="{FE3932C0-C8BE-40FB-BD79-8A1D8D35CBD7}" type="presOf" srcId="{0AE2193A-BCD4-4946-9B53-3FCAAF9851C5}" destId="{774104AD-7E53-4E32-B515-B77A8A985716}" srcOrd="0" destOrd="0" presId="urn:microsoft.com/office/officeart/2005/8/layout/arrow2"/>
    <dgm:cxn modelId="{C2D8E6AA-6432-4BC3-90D0-EC3E5B1DADCE}" type="presOf" srcId="{1C5D3035-1CDF-485C-8D68-4F0AF8C5BF59}" destId="{55D03CFC-8164-4FA7-8D3A-0BF5D70844C3}" srcOrd="0" destOrd="2" presId="urn:microsoft.com/office/officeart/2005/8/layout/arrow2"/>
    <dgm:cxn modelId="{F2697E96-11FA-444E-AE39-AFB53515C9D1}" srcId="{03A8BDC9-669F-4918-A9DE-106A769820D1}" destId="{F349DD51-54D4-461A-B521-E7F2976BA46B}" srcOrd="0" destOrd="0" parTransId="{F89AED14-09E3-4847-9701-AEC0DC5F8083}" sibTransId="{1C32E1BE-541E-448D-9D5F-C487F1CD80F3}"/>
    <dgm:cxn modelId="{0AF8CF4E-34C6-47DC-868D-800A2051ADF7}" srcId="{3F888F01-DCE4-4AA3-81A6-3CA974F7DEED}" destId="{7FDA9182-197A-4BD0-B31D-E842E3F18870}" srcOrd="2" destOrd="0" parTransId="{CAFB34A7-2CEA-4D11-8274-B44BD09F2BE6}" sibTransId="{C02D99FE-D19D-43E7-8FBE-DD58ED1A48C0}"/>
    <dgm:cxn modelId="{44FBD84E-4D3A-4BD7-B496-30447DF712CC}" type="presOf" srcId="{3F888F01-DCE4-4AA3-81A6-3CA974F7DEED}" destId="{55D03CFC-8164-4FA7-8D3A-0BF5D70844C3}" srcOrd="0" destOrd="0" presId="urn:microsoft.com/office/officeart/2005/8/layout/arrow2"/>
    <dgm:cxn modelId="{F21B54FE-8DA5-4892-907C-6E67EE0BC6BA}" type="presOf" srcId="{ADA23B34-8DD7-42E2-9A3D-07DA79732660}" destId="{8F7A122F-A032-49E6-AAC7-9B138367453A}" srcOrd="0" destOrd="3" presId="urn:microsoft.com/office/officeart/2005/8/layout/arrow2"/>
    <dgm:cxn modelId="{A2BDEB81-C8C8-4C79-B2DC-E99D83C55006}" type="presOf" srcId="{F349DD51-54D4-461A-B521-E7F2976BA46B}" destId="{AF8BEF4C-96F3-4ED8-9151-49EE720FCD95}" srcOrd="0" destOrd="1" presId="urn:microsoft.com/office/officeart/2005/8/layout/arrow2"/>
    <dgm:cxn modelId="{49874954-D235-479C-8DF2-8B4B384FA998}" srcId="{0AE2193A-BCD4-4946-9B53-3FCAAF9851C5}" destId="{6217A406-CCAC-4760-A132-823320E7C8AA}" srcOrd="0" destOrd="0" parTransId="{35A4FAD9-13FB-475B-AA9C-292E27FEF6BF}" sibTransId="{EE184EBA-0C3C-4A57-8034-DD0BBA41156E}"/>
    <dgm:cxn modelId="{8B46A61B-2968-41F4-A6EE-52DE9BD2905C}" type="presOf" srcId="{5448C88E-0793-42E4-B4F2-DC52C67B1BBB}" destId="{8F7A122F-A032-49E6-AAC7-9B138367453A}" srcOrd="0" destOrd="2" presId="urn:microsoft.com/office/officeart/2005/8/layout/arrow2"/>
    <dgm:cxn modelId="{1DAF1298-8ABD-4D5F-840E-DAAD900D551E}" srcId="{0AE2193A-BCD4-4946-9B53-3FCAAF9851C5}" destId="{BDEC989F-1E9D-46AB-9523-6268838E1868}" srcOrd="3" destOrd="0" parTransId="{49DBEA3D-E719-472F-917D-B9453BAF9995}" sibTransId="{8A14B176-A3B8-4D3E-9288-E65D441C6DC2}"/>
    <dgm:cxn modelId="{E9E415F5-D862-48FA-9363-1383D28D80BC}" srcId="{0AE2193A-BCD4-4946-9B53-3FCAAF9851C5}" destId="{00126DA2-E8A9-44CA-85AD-A6CB396B82C5}" srcOrd="4" destOrd="0" parTransId="{B23EF7DD-A8D3-46E8-9312-0AD6E5F80DCD}" sibTransId="{9F414917-8632-4BBD-A51B-E8D92FE17C46}"/>
    <dgm:cxn modelId="{39557624-98A5-4FA8-B236-34ACDE1BD7DE}" type="presOf" srcId="{7FDA9182-197A-4BD0-B31D-E842E3F18870}" destId="{55D03CFC-8164-4FA7-8D3A-0BF5D70844C3}" srcOrd="0" destOrd="3" presId="urn:microsoft.com/office/officeart/2005/8/layout/arrow2"/>
    <dgm:cxn modelId="{1C029FDA-D174-4AC1-8932-E0EB327308F0}" srcId="{00126DA2-E8A9-44CA-85AD-A6CB396B82C5}" destId="{18AFAB38-8C38-46B0-B2F9-C7078BFC9326}" srcOrd="0" destOrd="0" parTransId="{C1F19044-B46C-4EDC-ACD5-E020598DC609}" sibTransId="{46B11C62-2FF5-4A49-9325-84F1C3968829}"/>
    <dgm:cxn modelId="{785C3784-FDC1-40E8-8340-5C743F0BC949}" type="presOf" srcId="{98436D32-C1C9-41DA-9357-D4DF59977C91}" destId="{39A9EDD7-064B-4D2E-A8C1-EDF39C82A076}" srcOrd="0" destOrd="1" presId="urn:microsoft.com/office/officeart/2005/8/layout/arrow2"/>
    <dgm:cxn modelId="{F34F8C5B-6003-4B87-A777-F8C8D5C24258}" srcId="{3F888F01-DCE4-4AA3-81A6-3CA974F7DEED}" destId="{1C5D3035-1CDF-485C-8D68-4F0AF8C5BF59}" srcOrd="1" destOrd="0" parTransId="{4BD457A6-B53A-46A8-88A2-2233046B045B}" sibTransId="{6007D4BA-1C9D-45BD-A2C0-9199899B42C6}"/>
    <dgm:cxn modelId="{0751CC83-913A-46F0-AB37-DB316C111322}" type="presOf" srcId="{360A8656-2B98-4847-8F25-D5D3168CA0D1}" destId="{AF8BEF4C-96F3-4ED8-9151-49EE720FCD95}" srcOrd="0" destOrd="2" presId="urn:microsoft.com/office/officeart/2005/8/layout/arrow2"/>
    <dgm:cxn modelId="{D7FAE2D9-0591-4D95-B5C5-4D5ACA37174B}" srcId="{BDEC989F-1E9D-46AB-9523-6268838E1868}" destId="{98436D32-C1C9-41DA-9357-D4DF59977C91}" srcOrd="0" destOrd="0" parTransId="{23E8D20C-B300-45C3-96D9-A0FD5E15F16A}" sibTransId="{CE1DD707-2CBA-4975-A633-9D1A125771D2}"/>
    <dgm:cxn modelId="{51D6D1F5-BFAA-4B7B-B2A0-831938EFE568}" type="presOf" srcId="{BDEC989F-1E9D-46AB-9523-6268838E1868}" destId="{39A9EDD7-064B-4D2E-A8C1-EDF39C82A076}" srcOrd="0" destOrd="0" presId="urn:microsoft.com/office/officeart/2005/8/layout/arrow2"/>
    <dgm:cxn modelId="{A6955C07-3EC1-4A27-8C47-5DD45C9639F8}" srcId="{6217A406-CCAC-4760-A132-823320E7C8AA}" destId="{ADA23B34-8DD7-42E2-9A3D-07DA79732660}" srcOrd="2" destOrd="0" parTransId="{0241A49E-7BE7-4B98-837F-E336988E1651}" sibTransId="{9317FCF4-48A2-4E91-B758-09820E3D206E}"/>
    <dgm:cxn modelId="{E85D5463-7228-41A9-888A-9EC366987151}" srcId="{6217A406-CCAC-4760-A132-823320E7C8AA}" destId="{A8DD8037-4DB6-470D-8714-9A3918A2AA88}" srcOrd="0" destOrd="0" parTransId="{82353E00-898A-4479-BD1A-370A77D87C99}" sibTransId="{A267CE71-DF80-4788-9F14-E573AADD3E40}"/>
    <dgm:cxn modelId="{ECFEB97A-43D7-444C-B0EA-72B81C62A6C0}" srcId="{03A8BDC9-669F-4918-A9DE-106A769820D1}" destId="{360A8656-2B98-4847-8F25-D5D3168CA0D1}" srcOrd="1" destOrd="0" parTransId="{86358050-89CD-4349-B74B-9DD9CD9BA9A8}" sibTransId="{75247C5B-8F9E-45FF-B498-3C4C035E6B74}"/>
    <dgm:cxn modelId="{C11BD460-D82F-48C7-A866-6C4480D7932A}" type="presOf" srcId="{00126DA2-E8A9-44CA-85AD-A6CB396B82C5}" destId="{1C4F9093-FE47-4554-A822-B92A4C0EC2A7}" srcOrd="0" destOrd="0" presId="urn:microsoft.com/office/officeart/2005/8/layout/arrow2"/>
    <dgm:cxn modelId="{5170D23C-6CF2-4C5A-BED6-20ABA304C401}" type="presOf" srcId="{EC43F636-1A5B-45CE-867C-21BB2A8C9979}" destId="{55D03CFC-8164-4FA7-8D3A-0BF5D70844C3}" srcOrd="0" destOrd="1" presId="urn:microsoft.com/office/officeart/2005/8/layout/arrow2"/>
    <dgm:cxn modelId="{296EF577-D74A-46D9-B1C2-3BFEB87C743D}" type="presOf" srcId="{A8DD8037-4DB6-470D-8714-9A3918A2AA88}" destId="{8F7A122F-A032-49E6-AAC7-9B138367453A}" srcOrd="0" destOrd="1" presId="urn:microsoft.com/office/officeart/2005/8/layout/arrow2"/>
    <dgm:cxn modelId="{4B47EB8C-5E19-4988-9BA6-AC4A66744EE6}" srcId="{0AE2193A-BCD4-4946-9B53-3FCAAF9851C5}" destId="{3F888F01-DCE4-4AA3-81A6-3CA974F7DEED}" srcOrd="2" destOrd="0" parTransId="{F8AF2A7E-D40F-4EF0-A289-6116C58B8397}" sibTransId="{A86B9379-31F6-434F-AE6D-F6EA41D9E54B}"/>
    <dgm:cxn modelId="{AAF496FB-B2D6-4F55-9D64-A9D1B532DE13}" type="presParOf" srcId="{774104AD-7E53-4E32-B515-B77A8A985716}" destId="{8EFB4082-6FA8-467F-B4A4-1D865061D7EB}" srcOrd="0" destOrd="0" presId="urn:microsoft.com/office/officeart/2005/8/layout/arrow2"/>
    <dgm:cxn modelId="{19C067C1-98AB-46EA-9532-50D475C7306F}" type="presParOf" srcId="{774104AD-7E53-4E32-B515-B77A8A985716}" destId="{2AB02C00-8A31-40E5-A971-475D350A9809}" srcOrd="1" destOrd="0" presId="urn:microsoft.com/office/officeart/2005/8/layout/arrow2"/>
    <dgm:cxn modelId="{67734BBC-6FDD-4787-BCB3-721DA787E5CA}" type="presParOf" srcId="{2AB02C00-8A31-40E5-A971-475D350A9809}" destId="{490D4099-2E4E-45B8-A269-26396529A523}" srcOrd="0" destOrd="0" presId="urn:microsoft.com/office/officeart/2005/8/layout/arrow2"/>
    <dgm:cxn modelId="{6FCDDA1A-D41E-42FE-A352-528DFDABB937}" type="presParOf" srcId="{2AB02C00-8A31-40E5-A971-475D350A9809}" destId="{8F7A122F-A032-49E6-AAC7-9B138367453A}" srcOrd="1" destOrd="0" presId="urn:microsoft.com/office/officeart/2005/8/layout/arrow2"/>
    <dgm:cxn modelId="{A0B78581-5814-4681-A2FE-479A12196127}" type="presParOf" srcId="{2AB02C00-8A31-40E5-A971-475D350A9809}" destId="{727B1B61-B62D-4C3D-B777-43906ADD803C}" srcOrd="2" destOrd="0" presId="urn:microsoft.com/office/officeart/2005/8/layout/arrow2"/>
    <dgm:cxn modelId="{BCB464D3-C8D1-4ED6-ACC3-5E34FB9EFAD7}" type="presParOf" srcId="{2AB02C00-8A31-40E5-A971-475D350A9809}" destId="{AF8BEF4C-96F3-4ED8-9151-49EE720FCD95}" srcOrd="3" destOrd="0" presId="urn:microsoft.com/office/officeart/2005/8/layout/arrow2"/>
    <dgm:cxn modelId="{162FC722-6FBF-4B4F-92E8-C5AA93C9EF76}" type="presParOf" srcId="{2AB02C00-8A31-40E5-A971-475D350A9809}" destId="{002C3FB9-310D-4961-BDD5-1DFD86FE10F5}" srcOrd="4" destOrd="0" presId="urn:microsoft.com/office/officeart/2005/8/layout/arrow2"/>
    <dgm:cxn modelId="{AF6B4E0A-548D-422D-A82B-2598F30B358B}" type="presParOf" srcId="{2AB02C00-8A31-40E5-A971-475D350A9809}" destId="{55D03CFC-8164-4FA7-8D3A-0BF5D70844C3}" srcOrd="5" destOrd="0" presId="urn:microsoft.com/office/officeart/2005/8/layout/arrow2"/>
    <dgm:cxn modelId="{0342EB14-30C8-4009-AD7F-CACDA0022DCD}" type="presParOf" srcId="{2AB02C00-8A31-40E5-A971-475D350A9809}" destId="{E1CCDBEE-AB6F-4355-994F-2E8E439F6159}" srcOrd="6" destOrd="0" presId="urn:microsoft.com/office/officeart/2005/8/layout/arrow2"/>
    <dgm:cxn modelId="{5947A131-80D5-407E-90E9-F1C623F9D075}" type="presParOf" srcId="{2AB02C00-8A31-40E5-A971-475D350A9809}" destId="{39A9EDD7-064B-4D2E-A8C1-EDF39C82A076}" srcOrd="7" destOrd="0" presId="urn:microsoft.com/office/officeart/2005/8/layout/arrow2"/>
    <dgm:cxn modelId="{E615DC87-616F-4CCC-B3C6-8D2A256C7077}" type="presParOf" srcId="{2AB02C00-8A31-40E5-A971-475D350A9809}" destId="{68B7B68E-B8B8-4EC2-A2FF-28B45B958F5A}" srcOrd="8" destOrd="0" presId="urn:microsoft.com/office/officeart/2005/8/layout/arrow2"/>
    <dgm:cxn modelId="{04DB60C2-F860-4ABC-BC6A-BE1A56328C66}" type="presParOf" srcId="{2AB02C00-8A31-40E5-A971-475D350A9809}" destId="{1C4F9093-FE47-4554-A822-B92A4C0EC2A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9791E-CB25-4F2C-AA14-571ACA173FF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80D0C64-4394-4C8B-A1BC-39DF94FFA6DB}">
      <dgm:prSet phldrT="[Text]"/>
      <dgm:spPr/>
      <dgm:t>
        <a:bodyPr/>
        <a:lstStyle/>
        <a:p>
          <a:r>
            <a:rPr lang="de-DE" dirty="0"/>
            <a:t>Projektleiter</a:t>
          </a:r>
        </a:p>
      </dgm:t>
    </dgm:pt>
    <dgm:pt modelId="{9F6D5AD9-83FC-4447-ADED-4549F20121C1}" type="parTrans" cxnId="{2CBD7B0B-884F-48E3-9AEA-36949F215110}">
      <dgm:prSet/>
      <dgm:spPr/>
      <dgm:t>
        <a:bodyPr/>
        <a:lstStyle/>
        <a:p>
          <a:endParaRPr lang="de-DE"/>
        </a:p>
      </dgm:t>
    </dgm:pt>
    <dgm:pt modelId="{47CD8E67-1E79-4785-93D7-1703B8C0D599}" type="sibTrans" cxnId="{2CBD7B0B-884F-48E3-9AEA-36949F215110}">
      <dgm:prSet/>
      <dgm:spPr/>
      <dgm:t>
        <a:bodyPr/>
        <a:lstStyle/>
        <a:p>
          <a:r>
            <a:rPr lang="de-DE" dirty="0"/>
            <a:t>Delegiert Aufgaben an</a:t>
          </a:r>
        </a:p>
      </dgm:t>
    </dgm:pt>
    <dgm:pt modelId="{9AA9956D-2E85-42B1-B1DF-C7DF617A4910}">
      <dgm:prSet phldrT="[Text]"/>
      <dgm:spPr/>
      <dgm:t>
        <a:bodyPr/>
        <a:lstStyle/>
        <a:p>
          <a:r>
            <a:rPr lang="de-DE" dirty="0"/>
            <a:t>Projektkoordinator</a:t>
          </a:r>
        </a:p>
      </dgm:t>
    </dgm:pt>
    <dgm:pt modelId="{E4DEBCA7-E72A-40A6-9FFE-0CB52542C41A}" type="parTrans" cxnId="{5ED024DC-20B1-4AFB-921B-1FEF2156D7CE}">
      <dgm:prSet/>
      <dgm:spPr/>
      <dgm:t>
        <a:bodyPr/>
        <a:lstStyle/>
        <a:p>
          <a:endParaRPr lang="de-DE"/>
        </a:p>
      </dgm:t>
    </dgm:pt>
    <dgm:pt modelId="{C381DC0C-EA1F-47A3-B1C4-DC68E9EBDF15}" type="sibTrans" cxnId="{5ED024DC-20B1-4AFB-921B-1FEF2156D7CE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BD78AC86-9D6C-4EE3-8941-88131E7E33B7}">
      <dgm:prSet phldrT="[Text]"/>
      <dgm:spPr/>
      <dgm:t>
        <a:bodyPr/>
        <a:lstStyle/>
        <a:p>
          <a:r>
            <a:rPr lang="de-DE" dirty="0"/>
            <a:t>Datenbankdesigner</a:t>
          </a:r>
        </a:p>
      </dgm:t>
    </dgm:pt>
    <dgm:pt modelId="{61461668-1E6A-4B47-A198-DBA2FF97E485}" type="parTrans" cxnId="{C7D61A3B-FAA1-4AF3-9EFC-D2DD53CA21DB}">
      <dgm:prSet/>
      <dgm:spPr/>
      <dgm:t>
        <a:bodyPr/>
        <a:lstStyle/>
        <a:p>
          <a:endParaRPr lang="de-DE"/>
        </a:p>
      </dgm:t>
    </dgm:pt>
    <dgm:pt modelId="{0F564862-1CDF-4973-8E5A-32B445BAE305}" type="sibTrans" cxnId="{C7D61A3B-FAA1-4AF3-9EFC-D2DD53CA21DB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7AF5185A-5523-4D7E-B3D1-8CEEAA432599}">
      <dgm:prSet phldrT="[Text]"/>
      <dgm:spPr/>
      <dgm:t>
        <a:bodyPr/>
        <a:lstStyle/>
        <a:p>
          <a:r>
            <a:rPr lang="de-DE" dirty="0"/>
            <a:t>Webdesigner</a:t>
          </a:r>
        </a:p>
      </dgm:t>
    </dgm:pt>
    <dgm:pt modelId="{71C0EDDB-EE97-4D08-943E-561E913F3984}" type="parTrans" cxnId="{870C820E-95E0-4564-B744-81B585F9770F}">
      <dgm:prSet/>
      <dgm:spPr/>
      <dgm:t>
        <a:bodyPr/>
        <a:lstStyle/>
        <a:p>
          <a:endParaRPr lang="de-DE"/>
        </a:p>
      </dgm:t>
    </dgm:pt>
    <dgm:pt modelId="{802CE547-B90E-4B88-AACF-ACD163C255C7}" type="sibTrans" cxnId="{870C820E-95E0-4564-B744-81B585F9770F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0CB92999-CDA0-426D-BA3F-4800F96F7061}">
      <dgm:prSet phldrT="[Text]"/>
      <dgm:spPr/>
      <dgm:t>
        <a:bodyPr/>
        <a:lstStyle/>
        <a:p>
          <a:r>
            <a:rPr lang="de-DE" dirty="0"/>
            <a:t>Programmierer</a:t>
          </a:r>
        </a:p>
      </dgm:t>
    </dgm:pt>
    <dgm:pt modelId="{81958D29-D6AE-4B82-9DD8-B2C2AB0DA8F5}" type="parTrans" cxnId="{29055FDD-A611-4259-915C-8F4C986195E6}">
      <dgm:prSet/>
      <dgm:spPr/>
      <dgm:t>
        <a:bodyPr/>
        <a:lstStyle/>
        <a:p>
          <a:endParaRPr lang="de-DE"/>
        </a:p>
      </dgm:t>
    </dgm:pt>
    <dgm:pt modelId="{EA657BDB-DCB0-4F9B-A28C-8AB7B43D2CB6}" type="sibTrans" cxnId="{29055FDD-A611-4259-915C-8F4C986195E6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46A4E0A7-4562-4581-99C8-7A4810A1D356}" type="pres">
      <dgm:prSet presAssocID="{8729791E-CB25-4F2C-AA14-571ACA173F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AF87F15-4EE6-419E-9E47-1BD867C82FBA}" type="pres">
      <dgm:prSet presAssocID="{980D0C64-4394-4C8B-A1BC-39DF94FFA6DB}" presName="hierRoot1" presStyleCnt="0">
        <dgm:presLayoutVars>
          <dgm:hierBranch val="init"/>
        </dgm:presLayoutVars>
      </dgm:prSet>
      <dgm:spPr/>
    </dgm:pt>
    <dgm:pt modelId="{E6AB4F3E-0495-4B02-BCF9-61479382FC46}" type="pres">
      <dgm:prSet presAssocID="{980D0C64-4394-4C8B-A1BC-39DF94FFA6DB}" presName="rootComposite1" presStyleCnt="0"/>
      <dgm:spPr/>
    </dgm:pt>
    <dgm:pt modelId="{C61E91A9-AF0A-4AA8-B087-498BC119B802}" type="pres">
      <dgm:prSet presAssocID="{980D0C64-4394-4C8B-A1BC-39DF94FFA6D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F30DCFA2-97CF-4F43-B794-E8837C6096F0}" type="pres">
      <dgm:prSet presAssocID="{980D0C64-4394-4C8B-A1BC-39DF94FFA6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91F112D-A45F-436C-B599-A704861B7449}" type="pres">
      <dgm:prSet presAssocID="{980D0C64-4394-4C8B-A1BC-39DF94FFA6DB}" presName="rootConnector1" presStyleLbl="node1" presStyleIdx="0" presStyleCnt="4"/>
      <dgm:spPr/>
      <dgm:t>
        <a:bodyPr/>
        <a:lstStyle/>
        <a:p>
          <a:endParaRPr lang="de-DE"/>
        </a:p>
      </dgm:t>
    </dgm:pt>
    <dgm:pt modelId="{407048AF-EE30-4B96-A387-61C1D0CE5140}" type="pres">
      <dgm:prSet presAssocID="{980D0C64-4394-4C8B-A1BC-39DF94FFA6DB}" presName="hierChild2" presStyleCnt="0"/>
      <dgm:spPr/>
    </dgm:pt>
    <dgm:pt modelId="{D5F6D8B8-4258-4198-BE70-A80B84977E1D}" type="pres">
      <dgm:prSet presAssocID="{E4DEBCA7-E72A-40A6-9FFE-0CB52542C41A}" presName="Name37" presStyleLbl="parChTrans1D2" presStyleIdx="0" presStyleCnt="4"/>
      <dgm:spPr/>
      <dgm:t>
        <a:bodyPr/>
        <a:lstStyle/>
        <a:p>
          <a:endParaRPr lang="de-DE"/>
        </a:p>
      </dgm:t>
    </dgm:pt>
    <dgm:pt modelId="{61D2E535-C60B-4EE2-85E2-9A178BF9FF1F}" type="pres">
      <dgm:prSet presAssocID="{9AA9956D-2E85-42B1-B1DF-C7DF617A4910}" presName="hierRoot2" presStyleCnt="0">
        <dgm:presLayoutVars>
          <dgm:hierBranch val="init"/>
        </dgm:presLayoutVars>
      </dgm:prSet>
      <dgm:spPr/>
    </dgm:pt>
    <dgm:pt modelId="{4F32D5D0-CDEB-4677-A8E3-9F825569B94E}" type="pres">
      <dgm:prSet presAssocID="{9AA9956D-2E85-42B1-B1DF-C7DF617A4910}" presName="rootComposite" presStyleCnt="0"/>
      <dgm:spPr/>
    </dgm:pt>
    <dgm:pt modelId="{F9D5EE5F-B1B3-4107-BE5B-57C9D2EDB3FD}" type="pres">
      <dgm:prSet presAssocID="{9AA9956D-2E85-42B1-B1DF-C7DF617A4910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970DF215-3A69-44D5-BB4D-176CA6265961}" type="pres">
      <dgm:prSet presAssocID="{9AA9956D-2E85-42B1-B1DF-C7DF617A4910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3FFAD54F-CDF3-4EAB-939A-CD11D5B7CEF4}" type="pres">
      <dgm:prSet presAssocID="{9AA9956D-2E85-42B1-B1DF-C7DF617A4910}" presName="rootConnector" presStyleLbl="node2" presStyleIdx="0" presStyleCnt="0"/>
      <dgm:spPr/>
      <dgm:t>
        <a:bodyPr/>
        <a:lstStyle/>
        <a:p>
          <a:endParaRPr lang="de-DE"/>
        </a:p>
      </dgm:t>
    </dgm:pt>
    <dgm:pt modelId="{8F36EF9E-C60E-4D44-BB83-4276DA6647E8}" type="pres">
      <dgm:prSet presAssocID="{9AA9956D-2E85-42B1-B1DF-C7DF617A4910}" presName="hierChild4" presStyleCnt="0"/>
      <dgm:spPr/>
    </dgm:pt>
    <dgm:pt modelId="{2C543950-4D3D-45C4-92C8-8D8398C232E6}" type="pres">
      <dgm:prSet presAssocID="{9AA9956D-2E85-42B1-B1DF-C7DF617A4910}" presName="hierChild5" presStyleCnt="0"/>
      <dgm:spPr/>
    </dgm:pt>
    <dgm:pt modelId="{418B8B31-D631-4C74-B418-D94A89EA2477}" type="pres">
      <dgm:prSet presAssocID="{61461668-1E6A-4B47-A198-DBA2FF97E485}" presName="Name37" presStyleLbl="parChTrans1D2" presStyleIdx="1" presStyleCnt="4"/>
      <dgm:spPr/>
      <dgm:t>
        <a:bodyPr/>
        <a:lstStyle/>
        <a:p>
          <a:endParaRPr lang="de-DE"/>
        </a:p>
      </dgm:t>
    </dgm:pt>
    <dgm:pt modelId="{626DFB8D-AD5E-4511-A56E-DF21CE909E40}" type="pres">
      <dgm:prSet presAssocID="{BD78AC86-9D6C-4EE3-8941-88131E7E33B7}" presName="hierRoot2" presStyleCnt="0">
        <dgm:presLayoutVars>
          <dgm:hierBranch val="init"/>
        </dgm:presLayoutVars>
      </dgm:prSet>
      <dgm:spPr/>
    </dgm:pt>
    <dgm:pt modelId="{E4EE2B6B-22A0-4F1B-AD4C-DBB7C18A9667}" type="pres">
      <dgm:prSet presAssocID="{BD78AC86-9D6C-4EE3-8941-88131E7E33B7}" presName="rootComposite" presStyleCnt="0"/>
      <dgm:spPr/>
    </dgm:pt>
    <dgm:pt modelId="{09D50221-D678-4A08-84F0-EE7F73877653}" type="pres">
      <dgm:prSet presAssocID="{BD78AC86-9D6C-4EE3-8941-88131E7E33B7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5681A1C3-F7F2-459E-B1EA-ADC0DF83F7F4}" type="pres">
      <dgm:prSet presAssocID="{BD78AC86-9D6C-4EE3-8941-88131E7E33B7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B9FF12-A7DE-4343-BAFE-F3AA9063F1EB}" type="pres">
      <dgm:prSet presAssocID="{BD78AC86-9D6C-4EE3-8941-88131E7E33B7}" presName="rootConnector" presStyleLbl="node2" presStyleIdx="0" presStyleCnt="0"/>
      <dgm:spPr/>
      <dgm:t>
        <a:bodyPr/>
        <a:lstStyle/>
        <a:p>
          <a:endParaRPr lang="de-DE"/>
        </a:p>
      </dgm:t>
    </dgm:pt>
    <dgm:pt modelId="{71EA76B5-FE0A-45F9-9EED-DFE6CDAE978D}" type="pres">
      <dgm:prSet presAssocID="{BD78AC86-9D6C-4EE3-8941-88131E7E33B7}" presName="hierChild4" presStyleCnt="0"/>
      <dgm:spPr/>
    </dgm:pt>
    <dgm:pt modelId="{1B1A8AF5-061F-450C-96C0-27FE0C9FE381}" type="pres">
      <dgm:prSet presAssocID="{BD78AC86-9D6C-4EE3-8941-88131E7E33B7}" presName="hierChild5" presStyleCnt="0"/>
      <dgm:spPr/>
    </dgm:pt>
    <dgm:pt modelId="{EC9CC648-36AF-46A2-8311-685C7A41B586}" type="pres">
      <dgm:prSet presAssocID="{71C0EDDB-EE97-4D08-943E-561E913F3984}" presName="Name37" presStyleLbl="parChTrans1D2" presStyleIdx="2" presStyleCnt="4"/>
      <dgm:spPr/>
      <dgm:t>
        <a:bodyPr/>
        <a:lstStyle/>
        <a:p>
          <a:endParaRPr lang="de-DE"/>
        </a:p>
      </dgm:t>
    </dgm:pt>
    <dgm:pt modelId="{BFCEA91E-4452-423B-B8FF-D2F5CE3688F4}" type="pres">
      <dgm:prSet presAssocID="{7AF5185A-5523-4D7E-B3D1-8CEEAA432599}" presName="hierRoot2" presStyleCnt="0">
        <dgm:presLayoutVars>
          <dgm:hierBranch val="init"/>
        </dgm:presLayoutVars>
      </dgm:prSet>
      <dgm:spPr/>
    </dgm:pt>
    <dgm:pt modelId="{5B034DD1-CACF-464E-B5AD-133542837AAC}" type="pres">
      <dgm:prSet presAssocID="{7AF5185A-5523-4D7E-B3D1-8CEEAA432599}" presName="rootComposite" presStyleCnt="0"/>
      <dgm:spPr/>
    </dgm:pt>
    <dgm:pt modelId="{7540C2E7-48D2-4EE8-87C4-B1638895265C}" type="pres">
      <dgm:prSet presAssocID="{7AF5185A-5523-4D7E-B3D1-8CEEAA43259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10698F5-CF27-4953-810C-44A846F5EE01}" type="pres">
      <dgm:prSet presAssocID="{7AF5185A-5523-4D7E-B3D1-8CEEAA43259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6769DBA-69F4-4CF2-98E1-2C89C474DB77}" type="pres">
      <dgm:prSet presAssocID="{7AF5185A-5523-4D7E-B3D1-8CEEAA43259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06ECC91-8C7F-4F95-A29D-A453A41288DC}" type="pres">
      <dgm:prSet presAssocID="{7AF5185A-5523-4D7E-B3D1-8CEEAA432599}" presName="hierChild4" presStyleCnt="0"/>
      <dgm:spPr/>
    </dgm:pt>
    <dgm:pt modelId="{0301A5AF-A5B1-410E-91C6-3722E2A0739E}" type="pres">
      <dgm:prSet presAssocID="{7AF5185A-5523-4D7E-B3D1-8CEEAA432599}" presName="hierChild5" presStyleCnt="0"/>
      <dgm:spPr/>
    </dgm:pt>
    <dgm:pt modelId="{CA0371F2-4905-4094-9792-0F4EC6527AB6}" type="pres">
      <dgm:prSet presAssocID="{81958D29-D6AE-4B82-9DD8-B2C2AB0DA8F5}" presName="Name37" presStyleLbl="parChTrans1D2" presStyleIdx="3" presStyleCnt="4"/>
      <dgm:spPr/>
      <dgm:t>
        <a:bodyPr/>
        <a:lstStyle/>
        <a:p>
          <a:endParaRPr lang="de-DE"/>
        </a:p>
      </dgm:t>
    </dgm:pt>
    <dgm:pt modelId="{31AD704F-92A9-41A4-BF53-B6FDCBB3785C}" type="pres">
      <dgm:prSet presAssocID="{0CB92999-CDA0-426D-BA3F-4800F96F7061}" presName="hierRoot2" presStyleCnt="0">
        <dgm:presLayoutVars>
          <dgm:hierBranch val="init"/>
        </dgm:presLayoutVars>
      </dgm:prSet>
      <dgm:spPr/>
    </dgm:pt>
    <dgm:pt modelId="{AF45EEC0-01B5-4E2F-A00C-10B066F78891}" type="pres">
      <dgm:prSet presAssocID="{0CB92999-CDA0-426D-BA3F-4800F96F7061}" presName="rootComposite" presStyleCnt="0"/>
      <dgm:spPr/>
    </dgm:pt>
    <dgm:pt modelId="{B7BCBAAF-BA9A-4699-B2A1-DF69996325E1}" type="pres">
      <dgm:prSet presAssocID="{0CB92999-CDA0-426D-BA3F-4800F96F7061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52B6D15F-3B47-4570-B14B-B91C71FCECDE}" type="pres">
      <dgm:prSet presAssocID="{0CB92999-CDA0-426D-BA3F-4800F96F7061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7749BEF7-3594-483D-85F3-407D16A096CB}" type="pres">
      <dgm:prSet presAssocID="{0CB92999-CDA0-426D-BA3F-4800F96F706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45F962E-B4F4-44AC-8884-587C16B676C6}" type="pres">
      <dgm:prSet presAssocID="{0CB92999-CDA0-426D-BA3F-4800F96F7061}" presName="hierChild4" presStyleCnt="0"/>
      <dgm:spPr/>
    </dgm:pt>
    <dgm:pt modelId="{66225677-65AA-4794-9E03-A0E6134C1A2C}" type="pres">
      <dgm:prSet presAssocID="{0CB92999-CDA0-426D-BA3F-4800F96F7061}" presName="hierChild5" presStyleCnt="0"/>
      <dgm:spPr/>
    </dgm:pt>
    <dgm:pt modelId="{DE3EEBC1-FCB1-460C-9BFB-95086B67448D}" type="pres">
      <dgm:prSet presAssocID="{980D0C64-4394-4C8B-A1BC-39DF94FFA6DB}" presName="hierChild3" presStyleCnt="0"/>
      <dgm:spPr/>
    </dgm:pt>
  </dgm:ptLst>
  <dgm:cxnLst>
    <dgm:cxn modelId="{73E01F3D-9443-4245-95D3-CC2E9FD03B00}" type="presOf" srcId="{802CE547-B90E-4B88-AACF-ACD163C255C7}" destId="{210698F5-CF27-4953-810C-44A846F5EE01}" srcOrd="0" destOrd="0" presId="urn:microsoft.com/office/officeart/2008/layout/NameandTitleOrganizationalChart"/>
    <dgm:cxn modelId="{F8301EEA-56D9-488F-BA91-B15BBF546BCA}" type="presOf" srcId="{8729791E-CB25-4F2C-AA14-571ACA173FF6}" destId="{46A4E0A7-4562-4581-99C8-7A4810A1D356}" srcOrd="0" destOrd="0" presId="urn:microsoft.com/office/officeart/2008/layout/NameandTitleOrganizationalChart"/>
    <dgm:cxn modelId="{F562DF7E-1421-43F8-8A9B-EADC940A25BE}" type="presOf" srcId="{81958D29-D6AE-4B82-9DD8-B2C2AB0DA8F5}" destId="{CA0371F2-4905-4094-9792-0F4EC6527AB6}" srcOrd="0" destOrd="0" presId="urn:microsoft.com/office/officeart/2008/layout/NameandTitleOrganizationalChart"/>
    <dgm:cxn modelId="{C7D61A3B-FAA1-4AF3-9EFC-D2DD53CA21DB}" srcId="{980D0C64-4394-4C8B-A1BC-39DF94FFA6DB}" destId="{BD78AC86-9D6C-4EE3-8941-88131E7E33B7}" srcOrd="1" destOrd="0" parTransId="{61461668-1E6A-4B47-A198-DBA2FF97E485}" sibTransId="{0F564862-1CDF-4973-8E5A-32B445BAE305}"/>
    <dgm:cxn modelId="{B57AE879-22AB-4599-B5A0-7D80076AEDA8}" type="presOf" srcId="{980D0C64-4394-4C8B-A1BC-39DF94FFA6DB}" destId="{191F112D-A45F-436C-B599-A704861B7449}" srcOrd="1" destOrd="0" presId="urn:microsoft.com/office/officeart/2008/layout/NameandTitleOrganizationalChart"/>
    <dgm:cxn modelId="{6A74C98F-76CD-4AB8-B4B5-DD56D815E3CD}" type="presOf" srcId="{71C0EDDB-EE97-4D08-943E-561E913F3984}" destId="{EC9CC648-36AF-46A2-8311-685C7A41B586}" srcOrd="0" destOrd="0" presId="urn:microsoft.com/office/officeart/2008/layout/NameandTitleOrganizationalChart"/>
    <dgm:cxn modelId="{844D7632-8CCC-4653-B945-D0645F5574FA}" type="presOf" srcId="{BD78AC86-9D6C-4EE3-8941-88131E7E33B7}" destId="{09D50221-D678-4A08-84F0-EE7F73877653}" srcOrd="0" destOrd="0" presId="urn:microsoft.com/office/officeart/2008/layout/NameandTitleOrganizationalChart"/>
    <dgm:cxn modelId="{7796E432-60C4-432E-A1F7-D9D447968291}" type="presOf" srcId="{EA657BDB-DCB0-4F9B-A28C-8AB7B43D2CB6}" destId="{52B6D15F-3B47-4570-B14B-B91C71FCECDE}" srcOrd="0" destOrd="0" presId="urn:microsoft.com/office/officeart/2008/layout/NameandTitleOrganizationalChart"/>
    <dgm:cxn modelId="{29055FDD-A611-4259-915C-8F4C986195E6}" srcId="{980D0C64-4394-4C8B-A1BC-39DF94FFA6DB}" destId="{0CB92999-CDA0-426D-BA3F-4800F96F7061}" srcOrd="3" destOrd="0" parTransId="{81958D29-D6AE-4B82-9DD8-B2C2AB0DA8F5}" sibTransId="{EA657BDB-DCB0-4F9B-A28C-8AB7B43D2CB6}"/>
    <dgm:cxn modelId="{91F905AA-A9E2-4FCA-9061-270CBBC5EB13}" type="presOf" srcId="{0CB92999-CDA0-426D-BA3F-4800F96F7061}" destId="{7749BEF7-3594-483D-85F3-407D16A096CB}" srcOrd="1" destOrd="0" presId="urn:microsoft.com/office/officeart/2008/layout/NameandTitleOrganizationalChart"/>
    <dgm:cxn modelId="{72D3C8E7-E51B-4E89-98BB-0DD7EF333C40}" type="presOf" srcId="{BD78AC86-9D6C-4EE3-8941-88131E7E33B7}" destId="{F8B9FF12-A7DE-4343-BAFE-F3AA9063F1EB}" srcOrd="1" destOrd="0" presId="urn:microsoft.com/office/officeart/2008/layout/NameandTitleOrganizationalChart"/>
    <dgm:cxn modelId="{5ED024DC-20B1-4AFB-921B-1FEF2156D7CE}" srcId="{980D0C64-4394-4C8B-A1BC-39DF94FFA6DB}" destId="{9AA9956D-2E85-42B1-B1DF-C7DF617A4910}" srcOrd="0" destOrd="0" parTransId="{E4DEBCA7-E72A-40A6-9FFE-0CB52542C41A}" sibTransId="{C381DC0C-EA1F-47A3-B1C4-DC68E9EBDF15}"/>
    <dgm:cxn modelId="{2B2B2D16-A693-44B6-A3DF-54D894B2C5C8}" type="presOf" srcId="{7AF5185A-5523-4D7E-B3D1-8CEEAA432599}" destId="{7540C2E7-48D2-4EE8-87C4-B1638895265C}" srcOrd="0" destOrd="0" presId="urn:microsoft.com/office/officeart/2008/layout/NameandTitleOrganizationalChart"/>
    <dgm:cxn modelId="{D5F4E9DD-8EEC-4E2C-A4CE-85DF7F19384F}" type="presOf" srcId="{980D0C64-4394-4C8B-A1BC-39DF94FFA6DB}" destId="{C61E91A9-AF0A-4AA8-B087-498BC119B802}" srcOrd="0" destOrd="0" presId="urn:microsoft.com/office/officeart/2008/layout/NameandTitleOrganizationalChart"/>
    <dgm:cxn modelId="{2CBD7B0B-884F-48E3-9AEA-36949F215110}" srcId="{8729791E-CB25-4F2C-AA14-571ACA173FF6}" destId="{980D0C64-4394-4C8B-A1BC-39DF94FFA6DB}" srcOrd="0" destOrd="0" parTransId="{9F6D5AD9-83FC-4447-ADED-4549F20121C1}" sibTransId="{47CD8E67-1E79-4785-93D7-1703B8C0D599}"/>
    <dgm:cxn modelId="{0E738962-C151-48CC-A817-F9941E7A902F}" type="presOf" srcId="{E4DEBCA7-E72A-40A6-9FFE-0CB52542C41A}" destId="{D5F6D8B8-4258-4198-BE70-A80B84977E1D}" srcOrd="0" destOrd="0" presId="urn:microsoft.com/office/officeart/2008/layout/NameandTitleOrganizationalChart"/>
    <dgm:cxn modelId="{870C820E-95E0-4564-B744-81B585F9770F}" srcId="{980D0C64-4394-4C8B-A1BC-39DF94FFA6DB}" destId="{7AF5185A-5523-4D7E-B3D1-8CEEAA432599}" srcOrd="2" destOrd="0" parTransId="{71C0EDDB-EE97-4D08-943E-561E913F3984}" sibTransId="{802CE547-B90E-4B88-AACF-ACD163C255C7}"/>
    <dgm:cxn modelId="{1CA00D58-DB79-4102-8EF0-FA29AAFEE530}" type="presOf" srcId="{C381DC0C-EA1F-47A3-B1C4-DC68E9EBDF15}" destId="{970DF215-3A69-44D5-BB4D-176CA6265961}" srcOrd="0" destOrd="0" presId="urn:microsoft.com/office/officeart/2008/layout/NameandTitleOrganizationalChart"/>
    <dgm:cxn modelId="{6B3F1281-D910-41EB-970B-06E75CA5ECD4}" type="presOf" srcId="{47CD8E67-1E79-4785-93D7-1703B8C0D599}" destId="{F30DCFA2-97CF-4F43-B794-E8837C6096F0}" srcOrd="0" destOrd="0" presId="urn:microsoft.com/office/officeart/2008/layout/NameandTitleOrganizationalChart"/>
    <dgm:cxn modelId="{F1BB62BF-6069-4B9C-8371-4A36FA59D682}" type="presOf" srcId="{0CB92999-CDA0-426D-BA3F-4800F96F7061}" destId="{B7BCBAAF-BA9A-4699-B2A1-DF69996325E1}" srcOrd="0" destOrd="0" presId="urn:microsoft.com/office/officeart/2008/layout/NameandTitleOrganizationalChart"/>
    <dgm:cxn modelId="{BE6D7E32-29E7-479A-A695-A6C7436A4699}" type="presOf" srcId="{0F564862-1CDF-4973-8E5A-32B445BAE305}" destId="{5681A1C3-F7F2-459E-B1EA-ADC0DF83F7F4}" srcOrd="0" destOrd="0" presId="urn:microsoft.com/office/officeart/2008/layout/NameandTitleOrganizationalChart"/>
    <dgm:cxn modelId="{852551FD-2B26-4F7E-AD02-C0EB59CBD817}" type="presOf" srcId="{7AF5185A-5523-4D7E-B3D1-8CEEAA432599}" destId="{F6769DBA-69F4-4CF2-98E1-2C89C474DB77}" srcOrd="1" destOrd="0" presId="urn:microsoft.com/office/officeart/2008/layout/NameandTitleOrganizationalChart"/>
    <dgm:cxn modelId="{70C8D1A5-E74D-4211-AB8F-475AC1C1657C}" type="presOf" srcId="{9AA9956D-2E85-42B1-B1DF-C7DF617A4910}" destId="{3FFAD54F-CDF3-4EAB-939A-CD11D5B7CEF4}" srcOrd="1" destOrd="0" presId="urn:microsoft.com/office/officeart/2008/layout/NameandTitleOrganizationalChart"/>
    <dgm:cxn modelId="{5212E98E-271D-4537-BAC4-F256C8011674}" type="presOf" srcId="{61461668-1E6A-4B47-A198-DBA2FF97E485}" destId="{418B8B31-D631-4C74-B418-D94A89EA2477}" srcOrd="0" destOrd="0" presId="urn:microsoft.com/office/officeart/2008/layout/NameandTitleOrganizationalChart"/>
    <dgm:cxn modelId="{7DDD6D21-06E2-4D4E-872C-AE6369A02B83}" type="presOf" srcId="{9AA9956D-2E85-42B1-B1DF-C7DF617A4910}" destId="{F9D5EE5F-B1B3-4107-BE5B-57C9D2EDB3FD}" srcOrd="0" destOrd="0" presId="urn:microsoft.com/office/officeart/2008/layout/NameandTitleOrganizationalChart"/>
    <dgm:cxn modelId="{BE33FD81-DCE3-40DA-A958-1F35B23A0A56}" type="presParOf" srcId="{46A4E0A7-4562-4581-99C8-7A4810A1D356}" destId="{1AF87F15-4EE6-419E-9E47-1BD867C82FBA}" srcOrd="0" destOrd="0" presId="urn:microsoft.com/office/officeart/2008/layout/NameandTitleOrganizationalChart"/>
    <dgm:cxn modelId="{0A47D3EB-4B9F-4A04-8608-09EAE98D9BAA}" type="presParOf" srcId="{1AF87F15-4EE6-419E-9E47-1BD867C82FBA}" destId="{E6AB4F3E-0495-4B02-BCF9-61479382FC46}" srcOrd="0" destOrd="0" presId="urn:microsoft.com/office/officeart/2008/layout/NameandTitleOrganizationalChart"/>
    <dgm:cxn modelId="{AF9C5CB4-6129-4C70-AAD5-640592DAC70F}" type="presParOf" srcId="{E6AB4F3E-0495-4B02-BCF9-61479382FC46}" destId="{C61E91A9-AF0A-4AA8-B087-498BC119B802}" srcOrd="0" destOrd="0" presId="urn:microsoft.com/office/officeart/2008/layout/NameandTitleOrganizationalChart"/>
    <dgm:cxn modelId="{AE03A542-F346-49C6-9279-6AF0EA890331}" type="presParOf" srcId="{E6AB4F3E-0495-4B02-BCF9-61479382FC46}" destId="{F30DCFA2-97CF-4F43-B794-E8837C6096F0}" srcOrd="1" destOrd="0" presId="urn:microsoft.com/office/officeart/2008/layout/NameandTitleOrganizationalChart"/>
    <dgm:cxn modelId="{D229AF13-6B83-497E-8705-48E801E62A12}" type="presParOf" srcId="{E6AB4F3E-0495-4B02-BCF9-61479382FC46}" destId="{191F112D-A45F-436C-B599-A704861B7449}" srcOrd="2" destOrd="0" presId="urn:microsoft.com/office/officeart/2008/layout/NameandTitleOrganizationalChart"/>
    <dgm:cxn modelId="{0F70295B-A009-4CA9-80A3-698743DDCD3B}" type="presParOf" srcId="{1AF87F15-4EE6-419E-9E47-1BD867C82FBA}" destId="{407048AF-EE30-4B96-A387-61C1D0CE5140}" srcOrd="1" destOrd="0" presId="urn:microsoft.com/office/officeart/2008/layout/NameandTitleOrganizationalChart"/>
    <dgm:cxn modelId="{F85A3B2A-7B27-4530-AA12-32BA9BFEFDC6}" type="presParOf" srcId="{407048AF-EE30-4B96-A387-61C1D0CE5140}" destId="{D5F6D8B8-4258-4198-BE70-A80B84977E1D}" srcOrd="0" destOrd="0" presId="urn:microsoft.com/office/officeart/2008/layout/NameandTitleOrganizationalChart"/>
    <dgm:cxn modelId="{07CF658C-1FE4-4FF8-8560-01B9E0873AF2}" type="presParOf" srcId="{407048AF-EE30-4B96-A387-61C1D0CE5140}" destId="{61D2E535-C60B-4EE2-85E2-9A178BF9FF1F}" srcOrd="1" destOrd="0" presId="urn:microsoft.com/office/officeart/2008/layout/NameandTitleOrganizationalChart"/>
    <dgm:cxn modelId="{8031B68C-8C5C-4D91-A6E3-D008CAFF1BA6}" type="presParOf" srcId="{61D2E535-C60B-4EE2-85E2-9A178BF9FF1F}" destId="{4F32D5D0-CDEB-4677-A8E3-9F825569B94E}" srcOrd="0" destOrd="0" presId="urn:microsoft.com/office/officeart/2008/layout/NameandTitleOrganizationalChart"/>
    <dgm:cxn modelId="{3602FE4D-7DC4-4D03-9518-C1BA6115EA59}" type="presParOf" srcId="{4F32D5D0-CDEB-4677-A8E3-9F825569B94E}" destId="{F9D5EE5F-B1B3-4107-BE5B-57C9D2EDB3FD}" srcOrd="0" destOrd="0" presId="urn:microsoft.com/office/officeart/2008/layout/NameandTitleOrganizationalChart"/>
    <dgm:cxn modelId="{C86F75AE-22EA-4DA4-A12F-141EB140B873}" type="presParOf" srcId="{4F32D5D0-CDEB-4677-A8E3-9F825569B94E}" destId="{970DF215-3A69-44D5-BB4D-176CA6265961}" srcOrd="1" destOrd="0" presId="urn:microsoft.com/office/officeart/2008/layout/NameandTitleOrganizationalChart"/>
    <dgm:cxn modelId="{C4BB04E9-BCCA-4FC7-A917-636F64C71C64}" type="presParOf" srcId="{4F32D5D0-CDEB-4677-A8E3-9F825569B94E}" destId="{3FFAD54F-CDF3-4EAB-939A-CD11D5B7CEF4}" srcOrd="2" destOrd="0" presId="urn:microsoft.com/office/officeart/2008/layout/NameandTitleOrganizationalChart"/>
    <dgm:cxn modelId="{5FED7B04-3EEE-4C38-897A-8B4B23F255B5}" type="presParOf" srcId="{61D2E535-C60B-4EE2-85E2-9A178BF9FF1F}" destId="{8F36EF9E-C60E-4D44-BB83-4276DA6647E8}" srcOrd="1" destOrd="0" presId="urn:microsoft.com/office/officeart/2008/layout/NameandTitleOrganizationalChart"/>
    <dgm:cxn modelId="{2EA16B67-3646-4CDE-B59C-3B6D988D4AAC}" type="presParOf" srcId="{61D2E535-C60B-4EE2-85E2-9A178BF9FF1F}" destId="{2C543950-4D3D-45C4-92C8-8D8398C232E6}" srcOrd="2" destOrd="0" presId="urn:microsoft.com/office/officeart/2008/layout/NameandTitleOrganizationalChart"/>
    <dgm:cxn modelId="{6B2A2BF3-8194-4E5A-9E64-45BD98E0553B}" type="presParOf" srcId="{407048AF-EE30-4B96-A387-61C1D0CE5140}" destId="{418B8B31-D631-4C74-B418-D94A89EA2477}" srcOrd="2" destOrd="0" presId="urn:microsoft.com/office/officeart/2008/layout/NameandTitleOrganizationalChart"/>
    <dgm:cxn modelId="{1028088E-29C0-4BCB-BA4D-E2BBA5FFFF72}" type="presParOf" srcId="{407048AF-EE30-4B96-A387-61C1D0CE5140}" destId="{626DFB8D-AD5E-4511-A56E-DF21CE909E40}" srcOrd="3" destOrd="0" presId="urn:microsoft.com/office/officeart/2008/layout/NameandTitleOrganizationalChart"/>
    <dgm:cxn modelId="{BB02BD52-1296-4EE7-B2F7-571582847D50}" type="presParOf" srcId="{626DFB8D-AD5E-4511-A56E-DF21CE909E40}" destId="{E4EE2B6B-22A0-4F1B-AD4C-DBB7C18A9667}" srcOrd="0" destOrd="0" presId="urn:microsoft.com/office/officeart/2008/layout/NameandTitleOrganizationalChart"/>
    <dgm:cxn modelId="{BA5C511B-DC42-4F69-9D2F-F4A8151442C1}" type="presParOf" srcId="{E4EE2B6B-22A0-4F1B-AD4C-DBB7C18A9667}" destId="{09D50221-D678-4A08-84F0-EE7F73877653}" srcOrd="0" destOrd="0" presId="urn:microsoft.com/office/officeart/2008/layout/NameandTitleOrganizationalChart"/>
    <dgm:cxn modelId="{AC7185CE-9F86-44B5-B99A-889301D89528}" type="presParOf" srcId="{E4EE2B6B-22A0-4F1B-AD4C-DBB7C18A9667}" destId="{5681A1C3-F7F2-459E-B1EA-ADC0DF83F7F4}" srcOrd="1" destOrd="0" presId="urn:microsoft.com/office/officeart/2008/layout/NameandTitleOrganizationalChart"/>
    <dgm:cxn modelId="{9E3C9A9F-49AA-45AA-8E57-E89E828DD6D4}" type="presParOf" srcId="{E4EE2B6B-22A0-4F1B-AD4C-DBB7C18A9667}" destId="{F8B9FF12-A7DE-4343-BAFE-F3AA9063F1EB}" srcOrd="2" destOrd="0" presId="urn:microsoft.com/office/officeart/2008/layout/NameandTitleOrganizationalChart"/>
    <dgm:cxn modelId="{A1407D3B-1F06-4DAE-877F-06B8545DFE2C}" type="presParOf" srcId="{626DFB8D-AD5E-4511-A56E-DF21CE909E40}" destId="{71EA76B5-FE0A-45F9-9EED-DFE6CDAE978D}" srcOrd="1" destOrd="0" presId="urn:microsoft.com/office/officeart/2008/layout/NameandTitleOrganizationalChart"/>
    <dgm:cxn modelId="{EEA16E70-D355-4FF4-95C6-C39309A65863}" type="presParOf" srcId="{626DFB8D-AD5E-4511-A56E-DF21CE909E40}" destId="{1B1A8AF5-061F-450C-96C0-27FE0C9FE381}" srcOrd="2" destOrd="0" presId="urn:microsoft.com/office/officeart/2008/layout/NameandTitleOrganizationalChart"/>
    <dgm:cxn modelId="{DD9A2910-8A4C-4049-880C-896BB28B240E}" type="presParOf" srcId="{407048AF-EE30-4B96-A387-61C1D0CE5140}" destId="{EC9CC648-36AF-46A2-8311-685C7A41B586}" srcOrd="4" destOrd="0" presId="urn:microsoft.com/office/officeart/2008/layout/NameandTitleOrganizationalChart"/>
    <dgm:cxn modelId="{AF39A14C-8918-4091-8675-BA4550FAABF2}" type="presParOf" srcId="{407048AF-EE30-4B96-A387-61C1D0CE5140}" destId="{BFCEA91E-4452-423B-B8FF-D2F5CE3688F4}" srcOrd="5" destOrd="0" presId="urn:microsoft.com/office/officeart/2008/layout/NameandTitleOrganizationalChart"/>
    <dgm:cxn modelId="{2DE5466C-1F07-44A2-8403-149655A0A2A5}" type="presParOf" srcId="{BFCEA91E-4452-423B-B8FF-D2F5CE3688F4}" destId="{5B034DD1-CACF-464E-B5AD-133542837AAC}" srcOrd="0" destOrd="0" presId="urn:microsoft.com/office/officeart/2008/layout/NameandTitleOrganizationalChart"/>
    <dgm:cxn modelId="{47A8DEA6-BF9C-4950-948B-0865E682DCFB}" type="presParOf" srcId="{5B034DD1-CACF-464E-B5AD-133542837AAC}" destId="{7540C2E7-48D2-4EE8-87C4-B1638895265C}" srcOrd="0" destOrd="0" presId="urn:microsoft.com/office/officeart/2008/layout/NameandTitleOrganizationalChart"/>
    <dgm:cxn modelId="{FDDF7697-0493-4C30-A0F5-264ABB94771A}" type="presParOf" srcId="{5B034DD1-CACF-464E-B5AD-133542837AAC}" destId="{210698F5-CF27-4953-810C-44A846F5EE01}" srcOrd="1" destOrd="0" presId="urn:microsoft.com/office/officeart/2008/layout/NameandTitleOrganizationalChart"/>
    <dgm:cxn modelId="{8BC23A1E-38AC-4A8C-87A6-BF870E7E03A8}" type="presParOf" srcId="{5B034DD1-CACF-464E-B5AD-133542837AAC}" destId="{F6769DBA-69F4-4CF2-98E1-2C89C474DB77}" srcOrd="2" destOrd="0" presId="urn:microsoft.com/office/officeart/2008/layout/NameandTitleOrganizationalChart"/>
    <dgm:cxn modelId="{9335B65B-AB51-459B-80E9-616C920E6DAC}" type="presParOf" srcId="{BFCEA91E-4452-423B-B8FF-D2F5CE3688F4}" destId="{406ECC91-8C7F-4F95-A29D-A453A41288DC}" srcOrd="1" destOrd="0" presId="urn:microsoft.com/office/officeart/2008/layout/NameandTitleOrganizationalChart"/>
    <dgm:cxn modelId="{F07D08AA-7D32-48F5-840D-F3CA353B61DE}" type="presParOf" srcId="{BFCEA91E-4452-423B-B8FF-D2F5CE3688F4}" destId="{0301A5AF-A5B1-410E-91C6-3722E2A0739E}" srcOrd="2" destOrd="0" presId="urn:microsoft.com/office/officeart/2008/layout/NameandTitleOrganizationalChart"/>
    <dgm:cxn modelId="{C0CFC140-7552-4C5B-9A53-AC6DF9B332E9}" type="presParOf" srcId="{407048AF-EE30-4B96-A387-61C1D0CE5140}" destId="{CA0371F2-4905-4094-9792-0F4EC6527AB6}" srcOrd="6" destOrd="0" presId="urn:microsoft.com/office/officeart/2008/layout/NameandTitleOrganizationalChart"/>
    <dgm:cxn modelId="{632936E5-E46C-44BE-AAED-D8579676E9B6}" type="presParOf" srcId="{407048AF-EE30-4B96-A387-61C1D0CE5140}" destId="{31AD704F-92A9-41A4-BF53-B6FDCBB3785C}" srcOrd="7" destOrd="0" presId="urn:microsoft.com/office/officeart/2008/layout/NameandTitleOrganizationalChart"/>
    <dgm:cxn modelId="{98049D8E-71E7-4C2A-897A-C3B3AC6F0A74}" type="presParOf" srcId="{31AD704F-92A9-41A4-BF53-B6FDCBB3785C}" destId="{AF45EEC0-01B5-4E2F-A00C-10B066F78891}" srcOrd="0" destOrd="0" presId="urn:microsoft.com/office/officeart/2008/layout/NameandTitleOrganizationalChart"/>
    <dgm:cxn modelId="{43F8D412-64F4-46FD-827D-60AF11214343}" type="presParOf" srcId="{AF45EEC0-01B5-4E2F-A00C-10B066F78891}" destId="{B7BCBAAF-BA9A-4699-B2A1-DF69996325E1}" srcOrd="0" destOrd="0" presId="urn:microsoft.com/office/officeart/2008/layout/NameandTitleOrganizationalChart"/>
    <dgm:cxn modelId="{1D1338DC-9791-4D8C-81F4-0AFFDA4AFF07}" type="presParOf" srcId="{AF45EEC0-01B5-4E2F-A00C-10B066F78891}" destId="{52B6D15F-3B47-4570-B14B-B91C71FCECDE}" srcOrd="1" destOrd="0" presId="urn:microsoft.com/office/officeart/2008/layout/NameandTitleOrganizationalChart"/>
    <dgm:cxn modelId="{979AB6CE-445C-44CA-A9B3-97BD469CE83A}" type="presParOf" srcId="{AF45EEC0-01B5-4E2F-A00C-10B066F78891}" destId="{7749BEF7-3594-483D-85F3-407D16A096CB}" srcOrd="2" destOrd="0" presId="urn:microsoft.com/office/officeart/2008/layout/NameandTitleOrganizationalChart"/>
    <dgm:cxn modelId="{E31DAD67-A470-4F39-9786-A1C052D20322}" type="presParOf" srcId="{31AD704F-92A9-41A4-BF53-B6FDCBB3785C}" destId="{A45F962E-B4F4-44AC-8884-587C16B676C6}" srcOrd="1" destOrd="0" presId="urn:microsoft.com/office/officeart/2008/layout/NameandTitleOrganizationalChart"/>
    <dgm:cxn modelId="{4A2EB491-07BE-4C1F-8E78-5C7BDB285909}" type="presParOf" srcId="{31AD704F-92A9-41A4-BF53-B6FDCBB3785C}" destId="{66225677-65AA-4794-9E03-A0E6134C1A2C}" srcOrd="2" destOrd="0" presId="urn:microsoft.com/office/officeart/2008/layout/NameandTitleOrganizationalChart"/>
    <dgm:cxn modelId="{9723CBC0-0952-421C-8FD0-BE1A2B5EEBDF}" type="presParOf" srcId="{1AF87F15-4EE6-419E-9E47-1BD867C82FBA}" destId="{DE3EEBC1-FCB1-460C-9BFB-95086B67448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F322F-34AE-4C1D-84AE-4C119BD8454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AC483-52A1-4FF3-AF0F-C65D80827B7A}">
      <dgm:prSet phldrT="[Text]"/>
      <dgm:spPr/>
      <dgm:t>
        <a:bodyPr/>
        <a:lstStyle/>
        <a:p>
          <a:r>
            <a:rPr lang="de-DE" dirty="0" smtClean="0"/>
            <a:t>Datensicherheit</a:t>
          </a:r>
          <a:endParaRPr lang="de-DE" dirty="0"/>
        </a:p>
      </dgm:t>
    </dgm:pt>
    <dgm:pt modelId="{A4AAD282-FB3D-4E39-B319-0D1BBD16D34D}" type="parTrans" cxnId="{C162CDF6-C60F-4894-8D33-71DB6D8D2045}">
      <dgm:prSet/>
      <dgm:spPr/>
      <dgm:t>
        <a:bodyPr/>
        <a:lstStyle/>
        <a:p>
          <a:endParaRPr lang="de-DE"/>
        </a:p>
      </dgm:t>
    </dgm:pt>
    <dgm:pt modelId="{1AC432B5-7033-48C2-83F8-D24B330F2E49}" type="sibTrans" cxnId="{C162CDF6-C60F-4894-8D33-71DB6D8D2045}">
      <dgm:prSet/>
      <dgm:spPr/>
      <dgm:t>
        <a:bodyPr/>
        <a:lstStyle/>
        <a:p>
          <a:endParaRPr lang="de-DE"/>
        </a:p>
      </dgm:t>
    </dgm:pt>
    <dgm:pt modelId="{72839ED7-2DDB-4B5A-9932-3D0DFE9D1333}">
      <dgm:prSet phldrT="[Text]"/>
      <dgm:spPr/>
      <dgm:t>
        <a:bodyPr/>
        <a:lstStyle/>
        <a:p>
          <a:r>
            <a:rPr lang="de-DE" dirty="0" smtClean="0"/>
            <a:t>Datenschutz</a:t>
          </a:r>
          <a:endParaRPr lang="de-DE" dirty="0"/>
        </a:p>
      </dgm:t>
    </dgm:pt>
    <dgm:pt modelId="{550E09DC-004A-4230-B52F-9BDADA4D85B5}" type="parTrans" cxnId="{6BD1F005-8321-4C5F-8502-85D022DEB687}">
      <dgm:prSet/>
      <dgm:spPr/>
      <dgm:t>
        <a:bodyPr/>
        <a:lstStyle/>
        <a:p>
          <a:endParaRPr lang="de-DE"/>
        </a:p>
      </dgm:t>
    </dgm:pt>
    <dgm:pt modelId="{E158C9E0-4042-476F-AE76-AF0E2A50D85F}" type="sibTrans" cxnId="{6BD1F005-8321-4C5F-8502-85D022DEB687}">
      <dgm:prSet/>
      <dgm:spPr/>
      <dgm:t>
        <a:bodyPr/>
        <a:lstStyle/>
        <a:p>
          <a:endParaRPr lang="de-DE"/>
        </a:p>
      </dgm:t>
    </dgm:pt>
    <dgm:pt modelId="{6DA38233-EDB7-486B-83B7-CC9032187434}">
      <dgm:prSet phldrT="[Text]"/>
      <dgm:spPr/>
      <dgm:t>
        <a:bodyPr/>
        <a:lstStyle/>
        <a:p>
          <a:r>
            <a:rPr lang="de-DE" dirty="0" smtClean="0"/>
            <a:t>Datenintegrität</a:t>
          </a:r>
          <a:endParaRPr lang="de-DE" dirty="0"/>
        </a:p>
      </dgm:t>
    </dgm:pt>
    <dgm:pt modelId="{5F06E5F0-0382-4B1B-87D1-94D564754783}" type="parTrans" cxnId="{61DD152F-671D-4C32-840C-31E5B6BB2A4D}">
      <dgm:prSet/>
      <dgm:spPr/>
      <dgm:t>
        <a:bodyPr/>
        <a:lstStyle/>
        <a:p>
          <a:endParaRPr lang="de-DE"/>
        </a:p>
      </dgm:t>
    </dgm:pt>
    <dgm:pt modelId="{37046AE9-C406-4D12-B1D8-4D3D08BC07B8}" type="sibTrans" cxnId="{61DD152F-671D-4C32-840C-31E5B6BB2A4D}">
      <dgm:prSet/>
      <dgm:spPr/>
      <dgm:t>
        <a:bodyPr/>
        <a:lstStyle/>
        <a:p>
          <a:endParaRPr lang="de-DE"/>
        </a:p>
      </dgm:t>
    </dgm:pt>
    <dgm:pt modelId="{6330D51E-216D-46DC-97B7-57A71119F84A}">
      <dgm:prSet phldrT="[Text]"/>
      <dgm:spPr/>
      <dgm:t>
        <a:bodyPr/>
        <a:lstStyle/>
        <a:p>
          <a:r>
            <a:rPr lang="de-DE" dirty="0" smtClean="0"/>
            <a:t>Benutzerrechte</a:t>
          </a:r>
          <a:endParaRPr lang="de-DE" dirty="0"/>
        </a:p>
      </dgm:t>
    </dgm:pt>
    <dgm:pt modelId="{28F846CF-CE71-43FE-AB63-6DF7C1F3E072}" type="parTrans" cxnId="{D8F487F6-4422-4D4F-8672-5E3E68D4642D}">
      <dgm:prSet/>
      <dgm:spPr/>
      <dgm:t>
        <a:bodyPr/>
        <a:lstStyle/>
        <a:p>
          <a:endParaRPr lang="de-DE"/>
        </a:p>
      </dgm:t>
    </dgm:pt>
    <dgm:pt modelId="{F0868AD7-D4D4-4F6F-9B58-9EC513994B5A}" type="sibTrans" cxnId="{D8F487F6-4422-4D4F-8672-5E3E68D4642D}">
      <dgm:prSet/>
      <dgm:spPr/>
      <dgm:t>
        <a:bodyPr/>
        <a:lstStyle/>
        <a:p>
          <a:endParaRPr lang="de-DE"/>
        </a:p>
      </dgm:t>
    </dgm:pt>
    <dgm:pt modelId="{5E02D813-B550-4075-BE1C-E7C4BF450B8A}">
      <dgm:prSet phldrT="[Text]"/>
      <dgm:spPr/>
      <dgm:t>
        <a:bodyPr/>
        <a:lstStyle/>
        <a:p>
          <a:r>
            <a:rPr lang="de-DE" dirty="0" smtClean="0"/>
            <a:t>Gesetze</a:t>
          </a:r>
          <a:endParaRPr lang="de-DE" dirty="0"/>
        </a:p>
      </dgm:t>
    </dgm:pt>
    <dgm:pt modelId="{4DAAC844-73F9-468F-B6B7-506D1C2733FF}" type="parTrans" cxnId="{5A6C7CA5-43B9-4D33-B800-954F74B31A9D}">
      <dgm:prSet/>
      <dgm:spPr/>
      <dgm:t>
        <a:bodyPr/>
        <a:lstStyle/>
        <a:p>
          <a:endParaRPr lang="de-DE"/>
        </a:p>
      </dgm:t>
    </dgm:pt>
    <dgm:pt modelId="{5BE045ED-F0B0-4E9A-B98D-FED029A8772E}" type="sibTrans" cxnId="{5A6C7CA5-43B9-4D33-B800-954F74B31A9D}">
      <dgm:prSet/>
      <dgm:spPr/>
      <dgm:t>
        <a:bodyPr/>
        <a:lstStyle/>
        <a:p>
          <a:endParaRPr lang="de-DE"/>
        </a:p>
      </dgm:t>
    </dgm:pt>
    <dgm:pt modelId="{C1952FDC-B68E-4D1F-BDD2-15DF9ADBB5EB}" type="pres">
      <dgm:prSet presAssocID="{DE8F322F-34AE-4C1D-84AE-4C119BD845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BF15467-0E49-4845-904D-0CEFB46FA313}" type="pres">
      <dgm:prSet presAssocID="{7EFAC483-52A1-4FF3-AF0F-C65D80827B7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49FF10-9C73-4AAF-9F9F-01A033196531}" type="pres">
      <dgm:prSet presAssocID="{1AC432B5-7033-48C2-83F8-D24B330F2E49}" presName="sibTrans" presStyleCnt="0"/>
      <dgm:spPr/>
    </dgm:pt>
    <dgm:pt modelId="{0188721D-6F1B-4B02-9F54-119E56EAB73C}" type="pres">
      <dgm:prSet presAssocID="{72839ED7-2DDB-4B5A-9932-3D0DFE9D133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FC943D-D73B-4F0B-B942-6C8DC638F537}" type="pres">
      <dgm:prSet presAssocID="{E158C9E0-4042-476F-AE76-AF0E2A50D85F}" presName="sibTrans" presStyleCnt="0"/>
      <dgm:spPr/>
    </dgm:pt>
    <dgm:pt modelId="{0457ED69-F464-4661-BE61-A8DCC985B01C}" type="pres">
      <dgm:prSet presAssocID="{6DA38233-EDB7-486B-83B7-CC903218743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38FDB-1631-405E-BEDE-1594BC7E6ED2}" type="pres">
      <dgm:prSet presAssocID="{37046AE9-C406-4D12-B1D8-4D3D08BC07B8}" presName="sibTrans" presStyleCnt="0"/>
      <dgm:spPr/>
    </dgm:pt>
    <dgm:pt modelId="{C844A2F7-2701-4C05-ADAA-D6779AC6B298}" type="pres">
      <dgm:prSet presAssocID="{6330D51E-216D-46DC-97B7-57A71119F84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E44C39-A8A9-46C1-A89E-9D213F9FD792}" type="pres">
      <dgm:prSet presAssocID="{F0868AD7-D4D4-4F6F-9B58-9EC513994B5A}" presName="sibTrans" presStyleCnt="0"/>
      <dgm:spPr/>
    </dgm:pt>
    <dgm:pt modelId="{30A65BC7-4BFD-43AA-925D-03AB4AEE013B}" type="pres">
      <dgm:prSet presAssocID="{5E02D813-B550-4075-BE1C-E7C4BF450B8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A31774-E6FC-4DB8-A4D7-90B6DAB91E82}" type="presOf" srcId="{72839ED7-2DDB-4B5A-9932-3D0DFE9D1333}" destId="{0188721D-6F1B-4B02-9F54-119E56EAB73C}" srcOrd="0" destOrd="0" presId="urn:microsoft.com/office/officeart/2005/8/layout/default"/>
    <dgm:cxn modelId="{67EEEAAD-7EF5-4C7B-92D6-51C419D45A8C}" type="presOf" srcId="{5E02D813-B550-4075-BE1C-E7C4BF450B8A}" destId="{30A65BC7-4BFD-43AA-925D-03AB4AEE013B}" srcOrd="0" destOrd="0" presId="urn:microsoft.com/office/officeart/2005/8/layout/default"/>
    <dgm:cxn modelId="{024267E1-3DAD-4746-A6DF-22CB0456D7CE}" type="presOf" srcId="{6DA38233-EDB7-486B-83B7-CC9032187434}" destId="{0457ED69-F464-4661-BE61-A8DCC985B01C}" srcOrd="0" destOrd="0" presId="urn:microsoft.com/office/officeart/2005/8/layout/default"/>
    <dgm:cxn modelId="{5A6C7CA5-43B9-4D33-B800-954F74B31A9D}" srcId="{DE8F322F-34AE-4C1D-84AE-4C119BD84540}" destId="{5E02D813-B550-4075-BE1C-E7C4BF450B8A}" srcOrd="4" destOrd="0" parTransId="{4DAAC844-73F9-468F-B6B7-506D1C2733FF}" sibTransId="{5BE045ED-F0B0-4E9A-B98D-FED029A8772E}"/>
    <dgm:cxn modelId="{C162CDF6-C60F-4894-8D33-71DB6D8D2045}" srcId="{DE8F322F-34AE-4C1D-84AE-4C119BD84540}" destId="{7EFAC483-52A1-4FF3-AF0F-C65D80827B7A}" srcOrd="0" destOrd="0" parTransId="{A4AAD282-FB3D-4E39-B319-0D1BBD16D34D}" sibTransId="{1AC432B5-7033-48C2-83F8-D24B330F2E49}"/>
    <dgm:cxn modelId="{6BD1F005-8321-4C5F-8502-85D022DEB687}" srcId="{DE8F322F-34AE-4C1D-84AE-4C119BD84540}" destId="{72839ED7-2DDB-4B5A-9932-3D0DFE9D1333}" srcOrd="1" destOrd="0" parTransId="{550E09DC-004A-4230-B52F-9BDADA4D85B5}" sibTransId="{E158C9E0-4042-476F-AE76-AF0E2A50D85F}"/>
    <dgm:cxn modelId="{967B1787-C93E-4A8F-8F01-02ACC8660E75}" type="presOf" srcId="{6330D51E-216D-46DC-97B7-57A71119F84A}" destId="{C844A2F7-2701-4C05-ADAA-D6779AC6B298}" srcOrd="0" destOrd="0" presId="urn:microsoft.com/office/officeart/2005/8/layout/default"/>
    <dgm:cxn modelId="{61DD152F-671D-4C32-840C-31E5B6BB2A4D}" srcId="{DE8F322F-34AE-4C1D-84AE-4C119BD84540}" destId="{6DA38233-EDB7-486B-83B7-CC9032187434}" srcOrd="2" destOrd="0" parTransId="{5F06E5F0-0382-4B1B-87D1-94D564754783}" sibTransId="{37046AE9-C406-4D12-B1D8-4D3D08BC07B8}"/>
    <dgm:cxn modelId="{D9AF6870-562A-4BAC-9D7C-7F23E42D7B63}" type="presOf" srcId="{DE8F322F-34AE-4C1D-84AE-4C119BD84540}" destId="{C1952FDC-B68E-4D1F-BDD2-15DF9ADBB5EB}" srcOrd="0" destOrd="0" presId="urn:microsoft.com/office/officeart/2005/8/layout/default"/>
    <dgm:cxn modelId="{77522D3D-A420-4C78-9E5E-ED819635A2B3}" type="presOf" srcId="{7EFAC483-52A1-4FF3-AF0F-C65D80827B7A}" destId="{2BF15467-0E49-4845-904D-0CEFB46FA313}" srcOrd="0" destOrd="0" presId="urn:microsoft.com/office/officeart/2005/8/layout/default"/>
    <dgm:cxn modelId="{D8F487F6-4422-4D4F-8672-5E3E68D4642D}" srcId="{DE8F322F-34AE-4C1D-84AE-4C119BD84540}" destId="{6330D51E-216D-46DC-97B7-57A71119F84A}" srcOrd="3" destOrd="0" parTransId="{28F846CF-CE71-43FE-AB63-6DF7C1F3E072}" sibTransId="{F0868AD7-D4D4-4F6F-9B58-9EC513994B5A}"/>
    <dgm:cxn modelId="{16EB276A-E44D-4E41-B51A-DD73DDD0DA91}" type="presParOf" srcId="{C1952FDC-B68E-4D1F-BDD2-15DF9ADBB5EB}" destId="{2BF15467-0E49-4845-904D-0CEFB46FA313}" srcOrd="0" destOrd="0" presId="urn:microsoft.com/office/officeart/2005/8/layout/default"/>
    <dgm:cxn modelId="{A3E88EFA-E09A-415E-9AE7-557C808A8F1A}" type="presParOf" srcId="{C1952FDC-B68E-4D1F-BDD2-15DF9ADBB5EB}" destId="{CE49FF10-9C73-4AAF-9F9F-01A033196531}" srcOrd="1" destOrd="0" presId="urn:microsoft.com/office/officeart/2005/8/layout/default"/>
    <dgm:cxn modelId="{698792A2-AA50-4C91-BAF9-43DF73F359CB}" type="presParOf" srcId="{C1952FDC-B68E-4D1F-BDD2-15DF9ADBB5EB}" destId="{0188721D-6F1B-4B02-9F54-119E56EAB73C}" srcOrd="2" destOrd="0" presId="urn:microsoft.com/office/officeart/2005/8/layout/default"/>
    <dgm:cxn modelId="{DAA4E717-B1B5-4B86-8016-0E42CDD53243}" type="presParOf" srcId="{C1952FDC-B68E-4D1F-BDD2-15DF9ADBB5EB}" destId="{ACFC943D-D73B-4F0B-B942-6C8DC638F537}" srcOrd="3" destOrd="0" presId="urn:microsoft.com/office/officeart/2005/8/layout/default"/>
    <dgm:cxn modelId="{7ADF9375-C2EE-4D83-8DC9-D0EBC62B5F0B}" type="presParOf" srcId="{C1952FDC-B68E-4D1F-BDD2-15DF9ADBB5EB}" destId="{0457ED69-F464-4661-BE61-A8DCC985B01C}" srcOrd="4" destOrd="0" presId="urn:microsoft.com/office/officeart/2005/8/layout/default"/>
    <dgm:cxn modelId="{6070E86D-05A4-4158-A82E-2DF967D92B18}" type="presParOf" srcId="{C1952FDC-B68E-4D1F-BDD2-15DF9ADBB5EB}" destId="{B8B38FDB-1631-405E-BEDE-1594BC7E6ED2}" srcOrd="5" destOrd="0" presId="urn:microsoft.com/office/officeart/2005/8/layout/default"/>
    <dgm:cxn modelId="{8796F65E-8835-4D82-9C08-1A1CCAF67B4F}" type="presParOf" srcId="{C1952FDC-B68E-4D1F-BDD2-15DF9ADBB5EB}" destId="{C844A2F7-2701-4C05-ADAA-D6779AC6B298}" srcOrd="6" destOrd="0" presId="urn:microsoft.com/office/officeart/2005/8/layout/default"/>
    <dgm:cxn modelId="{ABB40B25-E8B8-4667-B56D-4D5AF9CDFBEB}" type="presParOf" srcId="{C1952FDC-B68E-4D1F-BDD2-15DF9ADBB5EB}" destId="{2BE44C39-A8A9-46C1-A89E-9D213F9FD792}" srcOrd="7" destOrd="0" presId="urn:microsoft.com/office/officeart/2005/8/layout/default"/>
    <dgm:cxn modelId="{AE888C13-FB60-4973-B689-FE38B4C88107}" type="presParOf" srcId="{C1952FDC-B68E-4D1F-BDD2-15DF9ADBB5EB}" destId="{30A65BC7-4BFD-43AA-925D-03AB4AEE013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B1832-6ABC-447A-97A0-24D26829B789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CD334BC-FA23-4E90-A706-C8F9F2A5A5EA}">
      <dgm:prSet phldrT="[Text]"/>
      <dgm:spPr/>
      <dgm:t>
        <a:bodyPr/>
        <a:lstStyle/>
        <a:p>
          <a:r>
            <a:rPr lang="de-DE" dirty="0"/>
            <a:t>SWOT</a:t>
          </a:r>
        </a:p>
      </dgm:t>
    </dgm:pt>
    <dgm:pt modelId="{27C89C7D-BA18-492A-BE26-80B13C633BA5}" type="parTrans" cxnId="{11178E35-FC8B-4AE3-8360-28D37AF853A9}">
      <dgm:prSet/>
      <dgm:spPr/>
      <dgm:t>
        <a:bodyPr/>
        <a:lstStyle/>
        <a:p>
          <a:endParaRPr lang="de-DE"/>
        </a:p>
      </dgm:t>
    </dgm:pt>
    <dgm:pt modelId="{DD62447A-30B8-4B44-B5C0-464CF4E5953A}" type="sibTrans" cxnId="{11178E35-FC8B-4AE3-8360-28D37AF853A9}">
      <dgm:prSet/>
      <dgm:spPr/>
      <dgm:t>
        <a:bodyPr/>
        <a:lstStyle/>
        <a:p>
          <a:endParaRPr lang="de-DE"/>
        </a:p>
      </dgm:t>
    </dgm:pt>
    <dgm:pt modelId="{4AC6C012-3987-44AA-91A6-2DB345CD56D8}">
      <dgm:prSet phldrT="[Text]"/>
      <dgm:spPr/>
      <dgm:t>
        <a:bodyPr/>
        <a:lstStyle/>
        <a:p>
          <a:pPr algn="ctr"/>
          <a:r>
            <a:rPr lang="de-DE" dirty="0">
              <a:solidFill>
                <a:schemeClr val="tx1"/>
              </a:solidFill>
            </a:rPr>
            <a:t>Stärken</a:t>
          </a:r>
        </a:p>
        <a:p>
          <a:pPr algn="ctr"/>
          <a:r>
            <a:rPr lang="de-DE" dirty="0"/>
            <a:t>Teamfähigkeit</a:t>
          </a:r>
        </a:p>
        <a:p>
          <a:pPr algn="ctr"/>
          <a:r>
            <a:rPr lang="de-DE" dirty="0"/>
            <a:t>Exakte Ausarbeitung des Konzepts</a:t>
          </a:r>
        </a:p>
      </dgm:t>
    </dgm:pt>
    <dgm:pt modelId="{E913E834-E669-4D40-92FD-1EC2425B93F2}" type="parTrans" cxnId="{C817B8BC-1099-413C-8FC4-B20FF7D69EE9}">
      <dgm:prSet/>
      <dgm:spPr/>
      <dgm:t>
        <a:bodyPr/>
        <a:lstStyle/>
        <a:p>
          <a:endParaRPr lang="de-DE"/>
        </a:p>
      </dgm:t>
    </dgm:pt>
    <dgm:pt modelId="{584DB917-D9AE-4B60-8250-2F277F987DAC}" type="sibTrans" cxnId="{C817B8BC-1099-413C-8FC4-B20FF7D69EE9}">
      <dgm:prSet/>
      <dgm:spPr/>
      <dgm:t>
        <a:bodyPr/>
        <a:lstStyle/>
        <a:p>
          <a:endParaRPr lang="de-DE"/>
        </a:p>
      </dgm:t>
    </dgm:pt>
    <dgm:pt modelId="{E47C4971-0162-4AD2-AB11-9932AB26208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Schwächen</a:t>
          </a:r>
        </a:p>
        <a:p>
          <a:r>
            <a:rPr lang="de-DE" dirty="0"/>
            <a:t>Räumliche Trennung</a:t>
          </a:r>
        </a:p>
        <a:p>
          <a:r>
            <a:rPr lang="de-DE" dirty="0"/>
            <a:t>Hohe Diskussionsbereitschaft</a:t>
          </a:r>
        </a:p>
      </dgm:t>
    </dgm:pt>
    <dgm:pt modelId="{04C190F1-5F1E-483F-A04D-67BB95D38F27}" type="parTrans" cxnId="{C900D89A-1DBC-45D5-854E-0647D5738C55}">
      <dgm:prSet/>
      <dgm:spPr/>
      <dgm:t>
        <a:bodyPr/>
        <a:lstStyle/>
        <a:p>
          <a:endParaRPr lang="de-DE"/>
        </a:p>
      </dgm:t>
    </dgm:pt>
    <dgm:pt modelId="{64CB8A63-E3D8-4270-8573-ED351B39111C}" type="sibTrans" cxnId="{C900D89A-1DBC-45D5-854E-0647D5738C55}">
      <dgm:prSet/>
      <dgm:spPr/>
      <dgm:t>
        <a:bodyPr/>
        <a:lstStyle/>
        <a:p>
          <a:endParaRPr lang="de-DE"/>
        </a:p>
      </dgm:t>
    </dgm:pt>
    <dgm:pt modelId="{5F7C7C62-9D82-44F7-85D8-C19E4ECF9A5E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Chancen</a:t>
          </a:r>
        </a:p>
        <a:p>
          <a:r>
            <a:rPr lang="de-DE" dirty="0"/>
            <a:t>Frühzeitige Vollendung des </a:t>
          </a:r>
          <a:r>
            <a:rPr lang="de-DE" dirty="0" smtClean="0"/>
            <a:t>Projekts</a:t>
          </a:r>
        </a:p>
        <a:p>
          <a:r>
            <a:rPr lang="de-DE" dirty="0" smtClean="0"/>
            <a:t>Erfahrungsgewinn im Projektmanagement</a:t>
          </a:r>
          <a:endParaRPr lang="de-DE" dirty="0"/>
        </a:p>
        <a:p>
          <a:endParaRPr lang="de-DE" dirty="0"/>
        </a:p>
        <a:p>
          <a:endParaRPr lang="de-DE" dirty="0"/>
        </a:p>
      </dgm:t>
    </dgm:pt>
    <dgm:pt modelId="{DC11584C-9103-4D26-8989-1FF5EBCAE5F4}" type="parTrans" cxnId="{55FFA002-07A0-4EB6-83C4-A010E13EFD35}">
      <dgm:prSet/>
      <dgm:spPr/>
      <dgm:t>
        <a:bodyPr/>
        <a:lstStyle/>
        <a:p>
          <a:endParaRPr lang="de-DE"/>
        </a:p>
      </dgm:t>
    </dgm:pt>
    <dgm:pt modelId="{908FDC1F-C925-4231-8286-5568B005880B}" type="sibTrans" cxnId="{55FFA002-07A0-4EB6-83C4-A010E13EFD35}">
      <dgm:prSet/>
      <dgm:spPr/>
      <dgm:t>
        <a:bodyPr/>
        <a:lstStyle/>
        <a:p>
          <a:endParaRPr lang="de-DE"/>
        </a:p>
      </dgm:t>
    </dgm:pt>
    <dgm:pt modelId="{EE4B1FFE-F551-42B0-8B8C-64B866DEA1BB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Risiken</a:t>
          </a:r>
        </a:p>
        <a:p>
          <a:r>
            <a:rPr lang="de-DE" dirty="0"/>
            <a:t>Ablehnung des Projektantrags</a:t>
          </a:r>
          <a:br>
            <a:rPr lang="de-DE" dirty="0"/>
          </a:br>
          <a:r>
            <a:rPr lang="de-DE" dirty="0"/>
            <a:t>Zeit</a:t>
          </a:r>
        </a:p>
        <a:p>
          <a:endParaRPr lang="de-DE" dirty="0"/>
        </a:p>
        <a:p>
          <a:endParaRPr lang="de-DE" dirty="0"/>
        </a:p>
      </dgm:t>
    </dgm:pt>
    <dgm:pt modelId="{CFF5AFD5-E284-468E-B893-B918B073DE61}" type="parTrans" cxnId="{41F80B70-FF8A-43C2-B1EA-80570E733EDA}">
      <dgm:prSet/>
      <dgm:spPr/>
      <dgm:t>
        <a:bodyPr/>
        <a:lstStyle/>
        <a:p>
          <a:endParaRPr lang="de-DE"/>
        </a:p>
      </dgm:t>
    </dgm:pt>
    <dgm:pt modelId="{623C6283-9A83-483F-8A30-ACD38E889D48}" type="sibTrans" cxnId="{41F80B70-FF8A-43C2-B1EA-80570E733EDA}">
      <dgm:prSet/>
      <dgm:spPr/>
      <dgm:t>
        <a:bodyPr/>
        <a:lstStyle/>
        <a:p>
          <a:endParaRPr lang="de-DE"/>
        </a:p>
      </dgm:t>
    </dgm:pt>
    <dgm:pt modelId="{99FAAC93-70B3-4AE6-8FD8-698CC79071A1}" type="pres">
      <dgm:prSet presAssocID="{BFEB1832-6ABC-447A-97A0-24D26829B78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FDA39D-99A3-4D31-A246-117A5D257183}" type="pres">
      <dgm:prSet presAssocID="{BFEB1832-6ABC-447A-97A0-24D26829B789}" presName="matrix" presStyleCnt="0"/>
      <dgm:spPr/>
    </dgm:pt>
    <dgm:pt modelId="{E1A3A14D-54F4-45C0-B078-DDF782A8119D}" type="pres">
      <dgm:prSet presAssocID="{BFEB1832-6ABC-447A-97A0-24D26829B789}" presName="tile1" presStyleLbl="node1" presStyleIdx="0" presStyleCnt="4" custLinFactNeighborX="0" custLinFactNeighborY="-1681"/>
      <dgm:spPr/>
      <dgm:t>
        <a:bodyPr/>
        <a:lstStyle/>
        <a:p>
          <a:endParaRPr lang="de-DE"/>
        </a:p>
      </dgm:t>
    </dgm:pt>
    <dgm:pt modelId="{2DCB97BC-DC5E-4E37-9E22-001623929BF6}" type="pres">
      <dgm:prSet presAssocID="{BFEB1832-6ABC-447A-97A0-24D26829B78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4FA299-88E1-4EF5-A64E-227730F8666D}" type="pres">
      <dgm:prSet presAssocID="{BFEB1832-6ABC-447A-97A0-24D26829B789}" presName="tile2" presStyleLbl="node1" presStyleIdx="1" presStyleCnt="4"/>
      <dgm:spPr/>
      <dgm:t>
        <a:bodyPr/>
        <a:lstStyle/>
        <a:p>
          <a:endParaRPr lang="de-DE"/>
        </a:p>
      </dgm:t>
    </dgm:pt>
    <dgm:pt modelId="{D116C8AB-72D7-493C-A1D2-0C35B7C94108}" type="pres">
      <dgm:prSet presAssocID="{BFEB1832-6ABC-447A-97A0-24D26829B78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9ED8F0-743A-4797-84D7-CB4163DC4E67}" type="pres">
      <dgm:prSet presAssocID="{BFEB1832-6ABC-447A-97A0-24D26829B789}" presName="tile3" presStyleLbl="node1" presStyleIdx="2" presStyleCnt="4" custLinFactNeighborX="-6087" custLinFactNeighborY="1261"/>
      <dgm:spPr/>
      <dgm:t>
        <a:bodyPr/>
        <a:lstStyle/>
        <a:p>
          <a:endParaRPr lang="de-DE"/>
        </a:p>
      </dgm:t>
    </dgm:pt>
    <dgm:pt modelId="{1D51D28D-149C-4869-9E6F-AED50CAD4B20}" type="pres">
      <dgm:prSet presAssocID="{BFEB1832-6ABC-447A-97A0-24D26829B78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FD4529-CF99-4B55-9CE3-D6175EF566A5}" type="pres">
      <dgm:prSet presAssocID="{BFEB1832-6ABC-447A-97A0-24D26829B789}" presName="tile4" presStyleLbl="node1" presStyleIdx="3" presStyleCnt="4"/>
      <dgm:spPr/>
      <dgm:t>
        <a:bodyPr/>
        <a:lstStyle/>
        <a:p>
          <a:endParaRPr lang="de-DE"/>
        </a:p>
      </dgm:t>
    </dgm:pt>
    <dgm:pt modelId="{2BBEEC9E-1E57-4B36-97A7-60013864A66F}" type="pres">
      <dgm:prSet presAssocID="{BFEB1832-6ABC-447A-97A0-24D26829B78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229AE-7E1A-42A1-AFE9-1EE806ECC846}" type="pres">
      <dgm:prSet presAssocID="{BFEB1832-6ABC-447A-97A0-24D26829B78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41F80B70-FF8A-43C2-B1EA-80570E733EDA}" srcId="{ACD334BC-FA23-4E90-A706-C8F9F2A5A5EA}" destId="{EE4B1FFE-F551-42B0-8B8C-64B866DEA1BB}" srcOrd="3" destOrd="0" parTransId="{CFF5AFD5-E284-468E-B893-B918B073DE61}" sibTransId="{623C6283-9A83-483F-8A30-ACD38E889D48}"/>
    <dgm:cxn modelId="{FC7F5301-3514-4AA8-AACC-1BB283DA529F}" type="presOf" srcId="{E47C4971-0162-4AD2-AB11-9932AB262085}" destId="{D116C8AB-72D7-493C-A1D2-0C35B7C94108}" srcOrd="1" destOrd="0" presId="urn:microsoft.com/office/officeart/2005/8/layout/matrix1"/>
    <dgm:cxn modelId="{C900D89A-1DBC-45D5-854E-0647D5738C55}" srcId="{ACD334BC-FA23-4E90-A706-C8F9F2A5A5EA}" destId="{E47C4971-0162-4AD2-AB11-9932AB262085}" srcOrd="1" destOrd="0" parTransId="{04C190F1-5F1E-483F-A04D-67BB95D38F27}" sibTransId="{64CB8A63-E3D8-4270-8573-ED351B39111C}"/>
    <dgm:cxn modelId="{33C1A817-022E-4CD1-BFFF-1D678C2C2910}" type="presOf" srcId="{BFEB1832-6ABC-447A-97A0-24D26829B789}" destId="{99FAAC93-70B3-4AE6-8FD8-698CC79071A1}" srcOrd="0" destOrd="0" presId="urn:microsoft.com/office/officeart/2005/8/layout/matrix1"/>
    <dgm:cxn modelId="{6A39790B-386A-42B3-9059-E24809A0CE8B}" type="presOf" srcId="{5F7C7C62-9D82-44F7-85D8-C19E4ECF9A5E}" destId="{B79ED8F0-743A-4797-84D7-CB4163DC4E67}" srcOrd="0" destOrd="0" presId="urn:microsoft.com/office/officeart/2005/8/layout/matrix1"/>
    <dgm:cxn modelId="{0B42C390-E9A1-4414-B7AF-95477F5F2158}" type="presOf" srcId="{5F7C7C62-9D82-44F7-85D8-C19E4ECF9A5E}" destId="{1D51D28D-149C-4869-9E6F-AED50CAD4B20}" srcOrd="1" destOrd="0" presId="urn:microsoft.com/office/officeart/2005/8/layout/matrix1"/>
    <dgm:cxn modelId="{0C7175EF-234E-406C-B7A3-0E8A76C372A2}" type="presOf" srcId="{ACD334BC-FA23-4E90-A706-C8F9F2A5A5EA}" destId="{F58229AE-7E1A-42A1-AFE9-1EE806ECC846}" srcOrd="0" destOrd="0" presId="urn:microsoft.com/office/officeart/2005/8/layout/matrix1"/>
    <dgm:cxn modelId="{1474344E-8100-4DCD-A46F-A397BD7CF8FC}" type="presOf" srcId="{4AC6C012-3987-44AA-91A6-2DB345CD56D8}" destId="{E1A3A14D-54F4-45C0-B078-DDF782A8119D}" srcOrd="0" destOrd="0" presId="urn:microsoft.com/office/officeart/2005/8/layout/matrix1"/>
    <dgm:cxn modelId="{55FFA002-07A0-4EB6-83C4-A010E13EFD35}" srcId="{ACD334BC-FA23-4E90-A706-C8F9F2A5A5EA}" destId="{5F7C7C62-9D82-44F7-85D8-C19E4ECF9A5E}" srcOrd="2" destOrd="0" parTransId="{DC11584C-9103-4D26-8989-1FF5EBCAE5F4}" sibTransId="{908FDC1F-C925-4231-8286-5568B005880B}"/>
    <dgm:cxn modelId="{11178E35-FC8B-4AE3-8360-28D37AF853A9}" srcId="{BFEB1832-6ABC-447A-97A0-24D26829B789}" destId="{ACD334BC-FA23-4E90-A706-C8F9F2A5A5EA}" srcOrd="0" destOrd="0" parTransId="{27C89C7D-BA18-492A-BE26-80B13C633BA5}" sibTransId="{DD62447A-30B8-4B44-B5C0-464CF4E5953A}"/>
    <dgm:cxn modelId="{0DCEB9C5-DC20-429E-8D5A-75103EA0F930}" type="presOf" srcId="{E47C4971-0162-4AD2-AB11-9932AB262085}" destId="{814FA299-88E1-4EF5-A64E-227730F8666D}" srcOrd="0" destOrd="0" presId="urn:microsoft.com/office/officeart/2005/8/layout/matrix1"/>
    <dgm:cxn modelId="{C817B8BC-1099-413C-8FC4-B20FF7D69EE9}" srcId="{ACD334BC-FA23-4E90-A706-C8F9F2A5A5EA}" destId="{4AC6C012-3987-44AA-91A6-2DB345CD56D8}" srcOrd="0" destOrd="0" parTransId="{E913E834-E669-4D40-92FD-1EC2425B93F2}" sibTransId="{584DB917-D9AE-4B60-8250-2F277F987DAC}"/>
    <dgm:cxn modelId="{297F36DC-EBD5-49BF-98C7-06D1542FC477}" type="presOf" srcId="{EE4B1FFE-F551-42B0-8B8C-64B866DEA1BB}" destId="{AAFD4529-CF99-4B55-9CE3-D6175EF566A5}" srcOrd="0" destOrd="0" presId="urn:microsoft.com/office/officeart/2005/8/layout/matrix1"/>
    <dgm:cxn modelId="{A10F7AB1-19BC-4DCC-99C9-5E773B0C6155}" type="presOf" srcId="{4AC6C012-3987-44AA-91A6-2DB345CD56D8}" destId="{2DCB97BC-DC5E-4E37-9E22-001623929BF6}" srcOrd="1" destOrd="0" presId="urn:microsoft.com/office/officeart/2005/8/layout/matrix1"/>
    <dgm:cxn modelId="{1BBB250C-5F62-4D27-8F83-E5EBC34972E1}" type="presOf" srcId="{EE4B1FFE-F551-42B0-8B8C-64B866DEA1BB}" destId="{2BBEEC9E-1E57-4B36-97A7-60013864A66F}" srcOrd="1" destOrd="0" presId="urn:microsoft.com/office/officeart/2005/8/layout/matrix1"/>
    <dgm:cxn modelId="{065D1990-A130-45DD-9124-FCE3373AA22D}" type="presParOf" srcId="{99FAAC93-70B3-4AE6-8FD8-698CC79071A1}" destId="{B9FDA39D-99A3-4D31-A246-117A5D257183}" srcOrd="0" destOrd="0" presId="urn:microsoft.com/office/officeart/2005/8/layout/matrix1"/>
    <dgm:cxn modelId="{49776218-995F-401E-8C53-8F9231CC0C89}" type="presParOf" srcId="{B9FDA39D-99A3-4D31-A246-117A5D257183}" destId="{E1A3A14D-54F4-45C0-B078-DDF782A8119D}" srcOrd="0" destOrd="0" presId="urn:microsoft.com/office/officeart/2005/8/layout/matrix1"/>
    <dgm:cxn modelId="{6EEA8E52-1E39-4676-B1C9-73B43B9FE966}" type="presParOf" srcId="{B9FDA39D-99A3-4D31-A246-117A5D257183}" destId="{2DCB97BC-DC5E-4E37-9E22-001623929BF6}" srcOrd="1" destOrd="0" presId="urn:microsoft.com/office/officeart/2005/8/layout/matrix1"/>
    <dgm:cxn modelId="{2D9CF5B5-72D1-464D-8068-9D7DC5D1A3AF}" type="presParOf" srcId="{B9FDA39D-99A3-4D31-A246-117A5D257183}" destId="{814FA299-88E1-4EF5-A64E-227730F8666D}" srcOrd="2" destOrd="0" presId="urn:microsoft.com/office/officeart/2005/8/layout/matrix1"/>
    <dgm:cxn modelId="{767BAE80-B994-457D-B8F2-9EB19BFF2444}" type="presParOf" srcId="{B9FDA39D-99A3-4D31-A246-117A5D257183}" destId="{D116C8AB-72D7-493C-A1D2-0C35B7C94108}" srcOrd="3" destOrd="0" presId="urn:microsoft.com/office/officeart/2005/8/layout/matrix1"/>
    <dgm:cxn modelId="{CDAC1038-B5D1-4E4B-B116-E7680D77A4A1}" type="presParOf" srcId="{B9FDA39D-99A3-4D31-A246-117A5D257183}" destId="{B79ED8F0-743A-4797-84D7-CB4163DC4E67}" srcOrd="4" destOrd="0" presId="urn:microsoft.com/office/officeart/2005/8/layout/matrix1"/>
    <dgm:cxn modelId="{4CEADB7E-A166-4B66-B9B3-268249DEEB42}" type="presParOf" srcId="{B9FDA39D-99A3-4D31-A246-117A5D257183}" destId="{1D51D28D-149C-4869-9E6F-AED50CAD4B20}" srcOrd="5" destOrd="0" presId="urn:microsoft.com/office/officeart/2005/8/layout/matrix1"/>
    <dgm:cxn modelId="{170D1CC3-7699-4813-8D7B-2F833FC77B74}" type="presParOf" srcId="{B9FDA39D-99A3-4D31-A246-117A5D257183}" destId="{AAFD4529-CF99-4B55-9CE3-D6175EF566A5}" srcOrd="6" destOrd="0" presId="urn:microsoft.com/office/officeart/2005/8/layout/matrix1"/>
    <dgm:cxn modelId="{CB9578BD-A1C1-4EAD-A8B0-7CB4228A4978}" type="presParOf" srcId="{B9FDA39D-99A3-4D31-A246-117A5D257183}" destId="{2BBEEC9E-1E57-4B36-97A7-60013864A66F}" srcOrd="7" destOrd="0" presId="urn:microsoft.com/office/officeart/2005/8/layout/matrix1"/>
    <dgm:cxn modelId="{6837A528-4442-4C37-8B60-113F7C29708A}" type="presParOf" srcId="{99FAAC93-70B3-4AE6-8FD8-698CC79071A1}" destId="{F58229AE-7E1A-42A1-AFE9-1EE806ECC84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3A14D-54F4-45C0-B078-DDF782A8119D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Stärken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Teamfähigkeit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Exakte Ausarbeitung des Konzepts</a:t>
          </a:r>
        </a:p>
      </dsp:txBody>
      <dsp:txXfrm rot="5400000">
        <a:off x="0" y="0"/>
        <a:ext cx="5257800" cy="1631751"/>
      </dsp:txXfrm>
    </dsp:sp>
    <dsp:sp modelId="{814FA299-88E1-4EF5-A64E-227730F8666D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Schwächen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Räumliche Trennung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Hohe Diskussionsbereitschaft</a:t>
          </a:r>
        </a:p>
      </dsp:txBody>
      <dsp:txXfrm>
        <a:off x="5257800" y="0"/>
        <a:ext cx="5257800" cy="1631751"/>
      </dsp:txXfrm>
    </dsp:sp>
    <dsp:sp modelId="{B79ED8F0-743A-4797-84D7-CB4163DC4E67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Chancen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Frühzeitige Vollendung des </a:t>
          </a:r>
          <a:r>
            <a:rPr lang="de-DE" sz="1500" kern="1200" dirty="0" smtClean="0"/>
            <a:t>Projekts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Erfahrungsgewinn im Projektmanagement</a:t>
          </a: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</dsp:txBody>
      <dsp:txXfrm rot="10800000">
        <a:off x="0" y="2719586"/>
        <a:ext cx="5257800" cy="1631751"/>
      </dsp:txXfrm>
    </dsp:sp>
    <dsp:sp modelId="{AAFD4529-CF99-4B55-9CE3-D6175EF566A5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Risiken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Ablehnung des Projektantrags</a:t>
          </a:r>
          <a:br>
            <a:rPr lang="de-DE" sz="1500" kern="1200" dirty="0"/>
          </a:br>
          <a:r>
            <a:rPr lang="de-DE" sz="1500" kern="1200" dirty="0"/>
            <a:t>Zeit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</dsp:txBody>
      <dsp:txXfrm rot="-5400000">
        <a:off x="5257800" y="2719586"/>
        <a:ext cx="5257800" cy="1631751"/>
      </dsp:txXfrm>
    </dsp:sp>
    <dsp:sp modelId="{F58229AE-7E1A-42A1-AFE9-1EE806ECC846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SWOT</a:t>
          </a:r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6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9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AA04-5A0C-4C33-BE06-340CEF9B6FF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81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PAMS</a:t>
            </a:r>
            <a:br>
              <a:rPr lang="de-DE" dirty="0"/>
            </a:br>
            <a:r>
              <a:rPr lang="de-DE" dirty="0"/>
              <a:t>„Machbarkeitsstudie“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Timo Schmidt,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241230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SWOT-Analyse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4450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8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142938"/>
            <a:ext cx="10515600" cy="1325563"/>
          </a:xfrm>
        </p:spPr>
        <p:txBody>
          <a:bodyPr/>
          <a:lstStyle/>
          <a:p>
            <a:r>
              <a:rPr lang="de-DE" dirty="0"/>
              <a:t>Chancen / Risiko Portfolio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Sicht Projektteam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2"/>
          <a:ext cx="10515600" cy="473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8867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260557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7680888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59289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051220917"/>
                    </a:ext>
                  </a:extLst>
                </a:gridCol>
              </a:tblGrid>
              <a:tr h="94716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234582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</a:t>
                      </a:r>
                      <a:r>
                        <a:rPr lang="de-DE" sz="1800" b="0" baseline="0" dirty="0"/>
                        <a:t> hoch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34556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</a:t>
                      </a:r>
                      <a:r>
                        <a:rPr lang="de-DE" sz="1800" b="0" dirty="0" err="1"/>
                        <a:t>niedirg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0220147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niedrig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856959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4562269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456290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Tragweite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354065" y="6020053"/>
            <a:ext cx="28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9" name="Ellipse 8"/>
          <p:cNvSpPr/>
          <p:nvPr/>
        </p:nvSpPr>
        <p:spPr>
          <a:xfrm>
            <a:off x="8773297" y="3150973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Zeit</a:t>
            </a:r>
          </a:p>
        </p:txBody>
      </p:sp>
      <p:sp>
        <p:nvSpPr>
          <p:cNvPr id="10" name="Ellipse 9"/>
          <p:cNvSpPr/>
          <p:nvPr/>
        </p:nvSpPr>
        <p:spPr>
          <a:xfrm>
            <a:off x="3484606" y="4695567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Abbruch</a:t>
            </a:r>
          </a:p>
        </p:txBody>
      </p:sp>
      <p:sp>
        <p:nvSpPr>
          <p:cNvPr id="12" name="Ellipse 11"/>
          <p:cNvSpPr/>
          <p:nvPr/>
        </p:nvSpPr>
        <p:spPr>
          <a:xfrm>
            <a:off x="5641373" y="1928151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Wiederverkauf Software</a:t>
            </a:r>
          </a:p>
        </p:txBody>
      </p:sp>
      <p:sp>
        <p:nvSpPr>
          <p:cNvPr id="13" name="Ellipse 12"/>
          <p:cNvSpPr/>
          <p:nvPr/>
        </p:nvSpPr>
        <p:spPr>
          <a:xfrm>
            <a:off x="9926594" y="3342683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Qualifikationszugewinn</a:t>
            </a:r>
          </a:p>
        </p:txBody>
      </p:sp>
      <p:sp>
        <p:nvSpPr>
          <p:cNvPr id="14" name="Ellipse 13"/>
          <p:cNvSpPr/>
          <p:nvPr/>
        </p:nvSpPr>
        <p:spPr>
          <a:xfrm>
            <a:off x="8231658" y="1845288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Kon-kurrenz</a:t>
            </a:r>
            <a:endParaRPr lang="de-DE" sz="1200" dirty="0"/>
          </a:p>
        </p:txBody>
      </p:sp>
      <p:sp>
        <p:nvSpPr>
          <p:cNvPr id="15" name="Ellipse 14"/>
          <p:cNvSpPr/>
          <p:nvPr/>
        </p:nvSpPr>
        <p:spPr>
          <a:xfrm>
            <a:off x="6668529" y="3150973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Erfahrungs-zugewinn</a:t>
            </a:r>
          </a:p>
        </p:txBody>
      </p:sp>
      <p:sp>
        <p:nvSpPr>
          <p:cNvPr id="16" name="Ellipse 15"/>
          <p:cNvSpPr/>
          <p:nvPr/>
        </p:nvSpPr>
        <p:spPr>
          <a:xfrm>
            <a:off x="3515498" y="1854009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Fehlende Qualifikation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10306565" y="1820562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Abweichung  des Projekts</a:t>
            </a:r>
          </a:p>
        </p:txBody>
      </p:sp>
      <p:sp>
        <p:nvSpPr>
          <p:cNvPr id="18" name="Ellipse 17"/>
          <p:cNvSpPr/>
          <p:nvPr/>
        </p:nvSpPr>
        <p:spPr>
          <a:xfrm>
            <a:off x="7720422" y="3743177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Neugewinnung Kunde</a:t>
            </a:r>
          </a:p>
        </p:txBody>
      </p:sp>
    </p:spTree>
    <p:extLst>
      <p:ext uri="{BB962C8B-B14F-4D97-AF65-F5344CB8AC3E}">
        <p14:creationId xmlns:p14="http://schemas.microsoft.com/office/powerpoint/2010/main" val="419861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142938"/>
            <a:ext cx="10515600" cy="1325563"/>
          </a:xfrm>
        </p:spPr>
        <p:txBody>
          <a:bodyPr/>
          <a:lstStyle/>
          <a:p>
            <a:r>
              <a:rPr lang="de-DE" dirty="0"/>
              <a:t>Chancen / Risiko Portfolio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Sicht Auftraggeber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2"/>
          <a:ext cx="10515600" cy="473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8867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260557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7680888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59289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051220917"/>
                    </a:ext>
                  </a:extLst>
                </a:gridCol>
              </a:tblGrid>
              <a:tr h="94716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234582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</a:t>
                      </a:r>
                      <a:r>
                        <a:rPr lang="de-DE" sz="1800" b="0" baseline="0" dirty="0"/>
                        <a:t> hoch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34556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</a:t>
                      </a:r>
                      <a:r>
                        <a:rPr lang="de-DE" sz="1800" b="0" dirty="0" err="1"/>
                        <a:t>niedirg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0220147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niedrig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856959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4562269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456290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Tragweite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354065" y="6020053"/>
            <a:ext cx="28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9" name="Ellipse 8"/>
          <p:cNvSpPr/>
          <p:nvPr/>
        </p:nvSpPr>
        <p:spPr>
          <a:xfrm>
            <a:off x="3556250" y="2468802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Zeit</a:t>
            </a:r>
          </a:p>
        </p:txBody>
      </p:sp>
      <p:sp>
        <p:nvSpPr>
          <p:cNvPr id="10" name="Ellipse 9"/>
          <p:cNvSpPr/>
          <p:nvPr/>
        </p:nvSpPr>
        <p:spPr>
          <a:xfrm>
            <a:off x="2997545" y="1802026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Abbruch</a:t>
            </a:r>
          </a:p>
        </p:txBody>
      </p:sp>
      <p:sp>
        <p:nvSpPr>
          <p:cNvPr id="11" name="Ellipse 10"/>
          <p:cNvSpPr/>
          <p:nvPr/>
        </p:nvSpPr>
        <p:spPr>
          <a:xfrm>
            <a:off x="9292894" y="1890946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Erfas-sung</a:t>
            </a:r>
            <a:r>
              <a:rPr lang="de-DE" sz="1100" dirty="0"/>
              <a:t> Projekte</a:t>
            </a:r>
          </a:p>
        </p:txBody>
      </p:sp>
      <p:sp>
        <p:nvSpPr>
          <p:cNvPr id="12" name="Ellipse 11"/>
          <p:cNvSpPr/>
          <p:nvPr/>
        </p:nvSpPr>
        <p:spPr>
          <a:xfrm>
            <a:off x="9240792" y="2870396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Über-sicht Projekte</a:t>
            </a:r>
          </a:p>
        </p:txBody>
      </p:sp>
      <p:sp>
        <p:nvSpPr>
          <p:cNvPr id="13" name="Ellipse 12"/>
          <p:cNvSpPr/>
          <p:nvPr/>
        </p:nvSpPr>
        <p:spPr>
          <a:xfrm>
            <a:off x="10306565" y="1880018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Budget-planung</a:t>
            </a:r>
          </a:p>
        </p:txBody>
      </p:sp>
      <p:sp>
        <p:nvSpPr>
          <p:cNvPr id="16" name="Ellipse 15"/>
          <p:cNvSpPr/>
          <p:nvPr/>
        </p:nvSpPr>
        <p:spPr>
          <a:xfrm>
            <a:off x="4031986" y="1802026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Fehlende Qualifikation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5458793" y="2730843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Abweichung  des Projekts</a:t>
            </a:r>
          </a:p>
        </p:txBody>
      </p:sp>
      <p:sp>
        <p:nvSpPr>
          <p:cNvPr id="18" name="Ellipse 17"/>
          <p:cNvSpPr/>
          <p:nvPr/>
        </p:nvSpPr>
        <p:spPr>
          <a:xfrm>
            <a:off x="10297296" y="2807557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Effektivitätssteigerung</a:t>
            </a:r>
          </a:p>
        </p:txBody>
      </p:sp>
    </p:spTree>
    <p:extLst>
      <p:ext uri="{BB962C8B-B14F-4D97-AF65-F5344CB8AC3E}">
        <p14:creationId xmlns:p14="http://schemas.microsoft.com/office/powerpoint/2010/main" val="248321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SMART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66059"/>
          <a:ext cx="10515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5430713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750843462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pezifisch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Ziel ist spezifisch</a:t>
                      </a:r>
                      <a:r>
                        <a:rPr lang="de-DE" b="0" baseline="0" dirty="0">
                          <a:solidFill>
                            <a:schemeClr val="tx1"/>
                          </a:solidFill>
                        </a:rPr>
                        <a:t> formuliert. Es soll eine Software mit speziellen Anforderungen erstellt werden.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2059295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Erfolg</a:t>
                      </a:r>
                      <a:r>
                        <a:rPr lang="de-DE" baseline="0" dirty="0"/>
                        <a:t> kann durch Test der Software und der Abnahme des Kunden kontrolliert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136000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ktiv</a:t>
                      </a:r>
                      <a:r>
                        <a:rPr lang="de-DE" sz="3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3600" b="0" baseline="0" dirty="0" err="1">
                          <a:solidFill>
                            <a:schemeClr val="tx1"/>
                          </a:solidFill>
                        </a:rPr>
                        <a:t>beeiflussbar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die aktive Gestaltung</a:t>
                      </a:r>
                      <a:r>
                        <a:rPr lang="de-DE" baseline="0" dirty="0"/>
                        <a:t> der am Projekt beteiligten Mitarbeitern kann das Ziel aktiv beeinflusst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6048036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ealistisch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Ziel ist anspruchsvoll, jedoch mit genügend Fleiß erreichbar.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4696022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de-DE" sz="3600" b="0">
                          <a:solidFill>
                            <a:schemeClr val="tx1"/>
                          </a:solidFill>
                        </a:rPr>
                        <a:t>erminiert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Endtermin – also</a:t>
                      </a:r>
                      <a:r>
                        <a:rPr lang="de-DE" baseline="0" dirty="0"/>
                        <a:t> der Termin der Zielerreichung ist festgelegt.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5614862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69068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Konzeption und Erstellung einer Software zur Erstellung, Bearbeitung, Verwaltung, Priorisierung und Bewertung von Projektanträgen.</a:t>
            </a:r>
          </a:p>
        </p:txBody>
      </p:sp>
    </p:spTree>
    <p:extLst>
      <p:ext uri="{BB962C8B-B14F-4D97-AF65-F5344CB8AC3E}">
        <p14:creationId xmlns:p14="http://schemas.microsoft.com/office/powerpoint/2010/main" val="276636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	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die Kosten aufführen</a:t>
            </a:r>
          </a:p>
          <a:p>
            <a:r>
              <a:rPr lang="de-DE" dirty="0"/>
              <a:t>Kostenstellen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Wunsch der Geschäftsführung</a:t>
            </a:r>
          </a:p>
          <a:p>
            <a:r>
              <a:rPr lang="de-DE" dirty="0"/>
              <a:t>Standardisiertes Tool zur Erfassung</a:t>
            </a:r>
          </a:p>
          <a:p>
            <a:r>
              <a:rPr lang="de-DE" dirty="0"/>
              <a:t>Budgetierungsmöglichkeiten</a:t>
            </a:r>
          </a:p>
          <a:p>
            <a:r>
              <a:rPr lang="de-DE" dirty="0"/>
              <a:t>Kosten / Nutzen Übersicht der Projekte</a:t>
            </a:r>
          </a:p>
          <a:p>
            <a:r>
              <a:rPr lang="de-DE" dirty="0"/>
              <a:t>Projektplanungsmanagement</a:t>
            </a:r>
          </a:p>
        </p:txBody>
      </p:sp>
    </p:spTree>
    <p:extLst>
      <p:ext uri="{BB962C8B-B14F-4D97-AF65-F5344CB8AC3E}">
        <p14:creationId xmlns:p14="http://schemas.microsoft.com/office/powerpoint/2010/main" val="2796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Durchführbarkeit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92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9679577" y="2155371"/>
            <a:ext cx="2299063" cy="3801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Probleme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Mathematische Ansätze</a:t>
            </a:r>
          </a:p>
          <a:p>
            <a:pPr marL="285750" indent="-285750">
              <a:buFontTx/>
              <a:buChar char="-"/>
            </a:pPr>
            <a:r>
              <a:rPr lang="de-DE" dirty="0"/>
              <a:t>Visualisierung der Modelle</a:t>
            </a:r>
          </a:p>
        </p:txBody>
      </p:sp>
    </p:spTree>
    <p:extLst>
      <p:ext uri="{BB962C8B-B14F-4D97-AF65-F5344CB8AC3E}">
        <p14:creationId xmlns:p14="http://schemas.microsoft.com/office/powerpoint/2010/main" val="38669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 Durchführung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52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3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Personelle Durchführbarkeit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1 Projektleiter</a:t>
            </a:r>
          </a:p>
          <a:p>
            <a:pPr lvl="1"/>
            <a:r>
              <a:rPr lang="de-DE" sz="1800" dirty="0"/>
              <a:t>Management, Programmierung, Koordination</a:t>
            </a:r>
          </a:p>
          <a:p>
            <a:r>
              <a:rPr lang="de-DE" sz="2000" dirty="0"/>
              <a:t>1 Projektkoordinator &amp; Designer</a:t>
            </a:r>
          </a:p>
          <a:p>
            <a:pPr lvl="1"/>
            <a:r>
              <a:rPr lang="de-DE" sz="1800" dirty="0"/>
              <a:t>Erstellung von PM Inhalten </a:t>
            </a:r>
            <a:r>
              <a:rPr lang="de-DE" sz="1800" dirty="0">
                <a:sym typeface="Wingdings" panose="05000000000000000000" pitchFamily="2" charset="2"/>
              </a:rPr>
              <a:t> Fallstudien, Analysen </a:t>
            </a:r>
            <a:r>
              <a:rPr lang="de-DE" sz="1800" dirty="0" err="1">
                <a:sym typeface="Wingdings" panose="05000000000000000000" pitchFamily="2" charset="2"/>
              </a:rPr>
              <a:t>etc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Webdesigner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Studien  </a:t>
            </a:r>
            <a:r>
              <a:rPr lang="de-DE" sz="1800" dirty="0" err="1">
                <a:sym typeface="Wingdings" panose="05000000000000000000" pitchFamily="2" charset="2"/>
              </a:rPr>
              <a:t>MockUp</a:t>
            </a:r>
            <a:r>
              <a:rPr lang="de-DE" sz="1800" dirty="0">
                <a:sym typeface="Wingdings" panose="05000000000000000000" pitchFamily="2" charset="2"/>
              </a:rPr>
              <a:t> / </a:t>
            </a:r>
            <a:r>
              <a:rPr lang="de-DE" sz="1800" dirty="0" err="1">
                <a:sym typeface="Wingdings" panose="05000000000000000000" pitchFamily="2" charset="2"/>
              </a:rPr>
              <a:t>WireFrames</a:t>
            </a:r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1 Programmierer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Klassendiagramme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Logik / PHP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Datenbankdesigner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ERM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SQL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Datenbanktechnik</a:t>
            </a:r>
          </a:p>
          <a:p>
            <a:endParaRPr lang="de-DE" sz="2000" dirty="0"/>
          </a:p>
        </p:txBody>
      </p:sp>
      <p:sp>
        <p:nvSpPr>
          <p:cNvPr id="4" name="Gefaltete Ecke 3"/>
          <p:cNvSpPr/>
          <p:nvPr/>
        </p:nvSpPr>
        <p:spPr>
          <a:xfrm>
            <a:off x="7053943" y="3487783"/>
            <a:ext cx="3317966" cy="20639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Durchführbarkeit gegeben: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Genug Mitarbeiter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Geeignete Fachkräfte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8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Verfügbare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Finanzielle Ressourcen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Kalkulierte Kosten über 25.796,92€</a:t>
            </a:r>
            <a:endParaRPr lang="de-DE" dirty="0"/>
          </a:p>
          <a:p>
            <a:r>
              <a:rPr lang="de-DE" dirty="0"/>
              <a:t>Personelle Ressourcen: </a:t>
            </a:r>
            <a:endParaRPr lang="de-DE" dirty="0" smtClean="0"/>
          </a:p>
          <a:p>
            <a:pPr lvl="1"/>
            <a:r>
              <a:rPr lang="de-DE" dirty="0" smtClean="0"/>
              <a:t>1 Projektleiter</a:t>
            </a:r>
          </a:p>
          <a:p>
            <a:pPr lvl="1"/>
            <a:r>
              <a:rPr lang="de-DE" dirty="0" smtClean="0"/>
              <a:t> </a:t>
            </a:r>
            <a:r>
              <a:rPr lang="de-DE" dirty="0"/>
              <a:t>4 Mitarbeiter </a:t>
            </a:r>
          </a:p>
          <a:p>
            <a:r>
              <a:rPr lang="de-DE" dirty="0"/>
              <a:t>Sachliche Ressourcen: </a:t>
            </a:r>
            <a:endParaRPr lang="de-DE" dirty="0" smtClean="0"/>
          </a:p>
          <a:p>
            <a:pPr lvl="1"/>
            <a:r>
              <a:rPr lang="de-DE" dirty="0" smtClean="0"/>
              <a:t>5 Laptops</a:t>
            </a:r>
          </a:p>
          <a:p>
            <a:pPr lvl="1"/>
            <a:r>
              <a:rPr lang="de-DE" dirty="0" smtClean="0"/>
              <a:t>1 Testserver</a:t>
            </a:r>
          </a:p>
          <a:p>
            <a:pPr lvl="1"/>
            <a:r>
              <a:rPr lang="de-DE" dirty="0" smtClean="0"/>
              <a:t>keine </a:t>
            </a:r>
            <a:r>
              <a:rPr lang="de-DE" dirty="0"/>
              <a:t>räumliche Abhängigkeit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51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8. Juli 2016 - 28. Juli 2016</a:t>
            </a:r>
          </a:p>
          <a:p>
            <a:pPr lvl="1"/>
            <a:r>
              <a:rPr lang="de-DE" dirty="0"/>
              <a:t>Vorbereitung Projektantrag</a:t>
            </a:r>
          </a:p>
          <a:p>
            <a:pPr lvl="1"/>
            <a:r>
              <a:rPr lang="de-DE" dirty="0"/>
              <a:t>Präsentation des Projektleiters</a:t>
            </a:r>
          </a:p>
          <a:p>
            <a:r>
              <a:rPr lang="de-DE" dirty="0"/>
              <a:t>28. Juli 2016 -  </a:t>
            </a:r>
            <a:r>
              <a:rPr lang="de-DE" dirty="0" smtClean="0"/>
              <a:t>19.08.2016</a:t>
            </a:r>
            <a:endParaRPr lang="de-DE" dirty="0"/>
          </a:p>
          <a:p>
            <a:pPr lvl="1"/>
            <a:r>
              <a:rPr lang="de-DE" dirty="0"/>
              <a:t>Entwicklung </a:t>
            </a:r>
            <a:r>
              <a:rPr lang="de-DE" dirty="0" smtClean="0"/>
              <a:t>UI</a:t>
            </a:r>
            <a:endParaRPr lang="de-DE" dirty="0"/>
          </a:p>
          <a:p>
            <a:r>
              <a:rPr lang="de-DE" dirty="0" smtClean="0"/>
              <a:t>9. September 2016</a:t>
            </a:r>
            <a:endParaRPr lang="de-DE" dirty="0"/>
          </a:p>
          <a:p>
            <a:pPr lvl="1"/>
            <a:r>
              <a:rPr lang="de-DE" dirty="0"/>
              <a:t>Abgabe Projekt -&gt; Präsentation des fertigen Produkts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4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Rechtliche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Juristische Einschränkungen</a:t>
            </a:r>
          </a:p>
          <a:p>
            <a:r>
              <a:rPr lang="de-DE" dirty="0"/>
              <a:t>Behördliche Auflagen und Anforderungen</a:t>
            </a:r>
          </a:p>
          <a:p>
            <a:endParaRPr lang="de-DE" dirty="0"/>
          </a:p>
          <a:p>
            <a:r>
              <a:rPr lang="de-DE" dirty="0"/>
              <a:t>Entspricht die Software den rechtlichen Gegebenheiten innerhalb des Zielmarktes? Stimmt sie zum Beispiel mit den Datenschutzgesetzen überein?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65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Rechtlicher Rahmen PAMS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4974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33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Breitbild</PresentationFormat>
  <Paragraphs>153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PAMS „Machbarkeitsstudie“</vt:lpstr>
      <vt:lpstr>Wirtschaftlichkeit </vt:lpstr>
      <vt:lpstr>Technische Durchführbarkeit</vt:lpstr>
      <vt:lpstr>Organisatorische Durchführung</vt:lpstr>
      <vt:lpstr>Personelle Durchführbarkeit</vt:lpstr>
      <vt:lpstr>Verfügbare Ressourcen</vt:lpstr>
      <vt:lpstr>Zeitliche Umsetzung</vt:lpstr>
      <vt:lpstr>Rechtliche Umsetzung</vt:lpstr>
      <vt:lpstr>Rechtlicher Rahmen PAMS</vt:lpstr>
      <vt:lpstr>SWOT-Analyse</vt:lpstr>
      <vt:lpstr>Chancen / Risiko Portfolio   Sicht Projektteam</vt:lpstr>
      <vt:lpstr>Chancen / Risiko Portfolio   Sicht Auftraggeber</vt:lpstr>
      <vt:lpstr>Ziel SMART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PAMS „Machbarkeitsstudie“</dc:title>
  <dc:creator>Lukas Adler</dc:creator>
  <cp:lastModifiedBy>Nico Wickersheim</cp:lastModifiedBy>
  <cp:revision>24</cp:revision>
  <dcterms:created xsi:type="dcterms:W3CDTF">2016-07-18T13:03:29Z</dcterms:created>
  <dcterms:modified xsi:type="dcterms:W3CDTF">2016-07-26T12:28:36Z</dcterms:modified>
</cp:coreProperties>
</file>