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32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29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4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13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64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BE77A-2990-41F9-9DAD-3980B7426935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72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142938"/>
            <a:ext cx="10515600" cy="1325563"/>
          </a:xfrm>
        </p:spPr>
        <p:txBody>
          <a:bodyPr/>
          <a:lstStyle/>
          <a:p>
            <a:r>
              <a:rPr lang="de-DE" dirty="0"/>
              <a:t>Chancen / Risiko Portfolio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Sicht Projektteam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495305"/>
              </p:ext>
            </p:extLst>
          </p:nvPr>
        </p:nvGraphicFramePr>
        <p:xfrm>
          <a:off x="838200" y="1825622"/>
          <a:ext cx="10515600" cy="473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867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60557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680888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28985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51220917"/>
                    </a:ext>
                  </a:extLst>
                </a:gridCol>
              </a:tblGrid>
              <a:tr h="94716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34582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</a:t>
                      </a:r>
                      <a:r>
                        <a:rPr lang="de-DE" sz="1800" b="0" baseline="0" dirty="0"/>
                        <a:t> hoch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4556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</a:t>
                      </a:r>
                      <a:r>
                        <a:rPr lang="de-DE" sz="1800" b="0" dirty="0" err="1"/>
                        <a:t>niedirg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20147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niedrig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6959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562269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38200" y="1456290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Tragweite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354065" y="6020053"/>
            <a:ext cx="28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Eintrittswahrscheinlichkeit</a:t>
            </a:r>
          </a:p>
        </p:txBody>
      </p:sp>
      <p:sp>
        <p:nvSpPr>
          <p:cNvPr id="9" name="Ellipse 8"/>
          <p:cNvSpPr/>
          <p:nvPr/>
        </p:nvSpPr>
        <p:spPr>
          <a:xfrm>
            <a:off x="8773297" y="3150973"/>
            <a:ext cx="951471" cy="803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Zeit</a:t>
            </a:r>
          </a:p>
        </p:txBody>
      </p:sp>
      <p:sp>
        <p:nvSpPr>
          <p:cNvPr id="10" name="Ellipse 9"/>
          <p:cNvSpPr/>
          <p:nvPr/>
        </p:nvSpPr>
        <p:spPr>
          <a:xfrm>
            <a:off x="3484606" y="4695567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Abbruch</a:t>
            </a:r>
          </a:p>
        </p:txBody>
      </p:sp>
      <p:sp>
        <p:nvSpPr>
          <p:cNvPr id="12" name="Ellipse 11"/>
          <p:cNvSpPr/>
          <p:nvPr/>
        </p:nvSpPr>
        <p:spPr>
          <a:xfrm>
            <a:off x="5641373" y="1928151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Wiederverkauf Software</a:t>
            </a:r>
          </a:p>
        </p:txBody>
      </p:sp>
      <p:sp>
        <p:nvSpPr>
          <p:cNvPr id="13" name="Ellipse 12"/>
          <p:cNvSpPr/>
          <p:nvPr/>
        </p:nvSpPr>
        <p:spPr>
          <a:xfrm>
            <a:off x="9926594" y="3342683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Qualifikationszugewinn</a:t>
            </a:r>
          </a:p>
        </p:txBody>
      </p:sp>
      <p:sp>
        <p:nvSpPr>
          <p:cNvPr id="14" name="Ellipse 13"/>
          <p:cNvSpPr/>
          <p:nvPr/>
        </p:nvSpPr>
        <p:spPr>
          <a:xfrm>
            <a:off x="8231658" y="1845288"/>
            <a:ext cx="951471" cy="803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Kon-kurrenz</a:t>
            </a:r>
            <a:endParaRPr lang="de-DE" sz="1200" dirty="0"/>
          </a:p>
        </p:txBody>
      </p:sp>
      <p:sp>
        <p:nvSpPr>
          <p:cNvPr id="15" name="Ellipse 14"/>
          <p:cNvSpPr/>
          <p:nvPr/>
        </p:nvSpPr>
        <p:spPr>
          <a:xfrm>
            <a:off x="6668529" y="3150973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Erfahrungs-zugewinn</a:t>
            </a:r>
          </a:p>
        </p:txBody>
      </p:sp>
      <p:sp>
        <p:nvSpPr>
          <p:cNvPr id="16" name="Ellipse 15"/>
          <p:cNvSpPr/>
          <p:nvPr/>
        </p:nvSpPr>
        <p:spPr>
          <a:xfrm>
            <a:off x="3515498" y="1854009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Fehlende Qualifikation</a:t>
            </a:r>
          </a:p>
        </p:txBody>
      </p:sp>
      <p:sp>
        <p:nvSpPr>
          <p:cNvPr id="17" name="Ellipse 16"/>
          <p:cNvSpPr/>
          <p:nvPr/>
        </p:nvSpPr>
        <p:spPr>
          <a:xfrm>
            <a:off x="10306565" y="1820562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Abweichung  des Projekts</a:t>
            </a:r>
          </a:p>
        </p:txBody>
      </p:sp>
      <p:sp>
        <p:nvSpPr>
          <p:cNvPr id="18" name="Ellipse 17"/>
          <p:cNvSpPr/>
          <p:nvPr/>
        </p:nvSpPr>
        <p:spPr>
          <a:xfrm>
            <a:off x="7720422" y="3743177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Neugewinnung Kunde</a:t>
            </a:r>
          </a:p>
        </p:txBody>
      </p:sp>
    </p:spTree>
    <p:extLst>
      <p:ext uri="{BB962C8B-B14F-4D97-AF65-F5344CB8AC3E}">
        <p14:creationId xmlns:p14="http://schemas.microsoft.com/office/powerpoint/2010/main" val="326181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142938"/>
            <a:ext cx="10515600" cy="1325563"/>
          </a:xfrm>
        </p:spPr>
        <p:txBody>
          <a:bodyPr/>
          <a:lstStyle/>
          <a:p>
            <a:r>
              <a:rPr lang="de-DE" dirty="0"/>
              <a:t>Chancen / Risiko Portfolio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Sicht Auftraggeber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2"/>
          <a:ext cx="10515600" cy="473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867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60557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680888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28985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51220917"/>
                    </a:ext>
                  </a:extLst>
                </a:gridCol>
              </a:tblGrid>
              <a:tr h="94716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34582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</a:t>
                      </a:r>
                      <a:r>
                        <a:rPr lang="de-DE" sz="1800" b="0" baseline="0" dirty="0"/>
                        <a:t> hoch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4556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</a:t>
                      </a:r>
                      <a:r>
                        <a:rPr lang="de-DE" sz="1800" b="0" dirty="0" err="1"/>
                        <a:t>niedirg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20147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niedrig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6959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562269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38200" y="1456290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Tragweite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354065" y="6020053"/>
            <a:ext cx="28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Eintrittswahrscheinlichkeit</a:t>
            </a:r>
          </a:p>
        </p:txBody>
      </p:sp>
      <p:sp>
        <p:nvSpPr>
          <p:cNvPr id="9" name="Ellipse 8"/>
          <p:cNvSpPr/>
          <p:nvPr/>
        </p:nvSpPr>
        <p:spPr>
          <a:xfrm>
            <a:off x="3556250" y="2468802"/>
            <a:ext cx="951471" cy="803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Zeit</a:t>
            </a:r>
          </a:p>
        </p:txBody>
      </p:sp>
      <p:sp>
        <p:nvSpPr>
          <p:cNvPr id="10" name="Ellipse 9"/>
          <p:cNvSpPr/>
          <p:nvPr/>
        </p:nvSpPr>
        <p:spPr>
          <a:xfrm>
            <a:off x="2997545" y="1802026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Abbruch</a:t>
            </a:r>
          </a:p>
        </p:txBody>
      </p:sp>
      <p:sp>
        <p:nvSpPr>
          <p:cNvPr id="11" name="Ellipse 10"/>
          <p:cNvSpPr/>
          <p:nvPr/>
        </p:nvSpPr>
        <p:spPr>
          <a:xfrm>
            <a:off x="9292894" y="1890946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Erfas-sung</a:t>
            </a:r>
            <a:r>
              <a:rPr lang="de-DE" sz="1100" dirty="0"/>
              <a:t> Projekte</a:t>
            </a:r>
          </a:p>
        </p:txBody>
      </p:sp>
      <p:sp>
        <p:nvSpPr>
          <p:cNvPr id="12" name="Ellipse 11"/>
          <p:cNvSpPr/>
          <p:nvPr/>
        </p:nvSpPr>
        <p:spPr>
          <a:xfrm>
            <a:off x="9240792" y="2870396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Über-sicht Projekte</a:t>
            </a:r>
          </a:p>
        </p:txBody>
      </p:sp>
      <p:sp>
        <p:nvSpPr>
          <p:cNvPr id="13" name="Ellipse 12"/>
          <p:cNvSpPr/>
          <p:nvPr/>
        </p:nvSpPr>
        <p:spPr>
          <a:xfrm>
            <a:off x="10306565" y="1880018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Budget-planung</a:t>
            </a:r>
          </a:p>
        </p:txBody>
      </p:sp>
      <p:sp>
        <p:nvSpPr>
          <p:cNvPr id="16" name="Ellipse 15"/>
          <p:cNvSpPr/>
          <p:nvPr/>
        </p:nvSpPr>
        <p:spPr>
          <a:xfrm>
            <a:off x="4031986" y="1802026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Fehlende Qualifikation</a:t>
            </a:r>
          </a:p>
        </p:txBody>
      </p:sp>
      <p:sp>
        <p:nvSpPr>
          <p:cNvPr id="17" name="Ellipse 16"/>
          <p:cNvSpPr/>
          <p:nvPr/>
        </p:nvSpPr>
        <p:spPr>
          <a:xfrm>
            <a:off x="5458793" y="2730843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Abweichung  des Projekts</a:t>
            </a:r>
          </a:p>
        </p:txBody>
      </p:sp>
      <p:sp>
        <p:nvSpPr>
          <p:cNvPr id="18" name="Ellipse 17"/>
          <p:cNvSpPr/>
          <p:nvPr/>
        </p:nvSpPr>
        <p:spPr>
          <a:xfrm>
            <a:off x="10297296" y="2807557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Effektivitätssteigerung</a:t>
            </a:r>
          </a:p>
        </p:txBody>
      </p:sp>
    </p:spTree>
    <p:extLst>
      <p:ext uri="{BB962C8B-B14F-4D97-AF65-F5344CB8AC3E}">
        <p14:creationId xmlns:p14="http://schemas.microsoft.com/office/powerpoint/2010/main" val="206489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39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Chancen / Risiko Portfolio   Sicht Projektteam</vt:lpstr>
      <vt:lpstr>Chancen / Risiko Portfolio   Sicht Auftraggeber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Chancen / Risiko Portfolio</dc:title>
  <dc:creator>Lukas Adler</dc:creator>
  <cp:lastModifiedBy>Lukas Adler</cp:lastModifiedBy>
  <cp:revision>4</cp:revision>
  <dcterms:created xsi:type="dcterms:W3CDTF">2016-07-13T14:18:42Z</dcterms:created>
  <dcterms:modified xsi:type="dcterms:W3CDTF">2016-07-26T11:51:35Z</dcterms:modified>
</cp:coreProperties>
</file>