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C11D28-2C01-4879-9F68-65F00425FC52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F09778F-BBEF-40B3-B985-E6DBF854759D}">
      <dgm:prSet phldrT="[Text]"/>
      <dgm:spPr/>
      <dgm:t>
        <a:bodyPr/>
        <a:lstStyle/>
        <a:p>
          <a:r>
            <a:rPr lang="de-DE" dirty="0"/>
            <a:t>Projektleitung</a:t>
          </a:r>
        </a:p>
      </dgm:t>
    </dgm:pt>
    <dgm:pt modelId="{1DB40701-46BF-4C31-B424-1C031C3F93A4}" type="parTrans" cxnId="{B1B8FA3D-243F-460B-B2DE-DE9F5B2216F2}">
      <dgm:prSet/>
      <dgm:spPr/>
      <dgm:t>
        <a:bodyPr/>
        <a:lstStyle/>
        <a:p>
          <a:endParaRPr lang="de-DE"/>
        </a:p>
      </dgm:t>
    </dgm:pt>
    <dgm:pt modelId="{B0509BC5-6DC1-4E56-AB9A-621AFC941C95}" type="sibTrans" cxnId="{B1B8FA3D-243F-460B-B2DE-DE9F5B2216F2}">
      <dgm:prSet/>
      <dgm:spPr/>
      <dgm:t>
        <a:bodyPr/>
        <a:lstStyle/>
        <a:p>
          <a:r>
            <a:rPr lang="de-DE" dirty="0"/>
            <a:t>Lukas Adler</a:t>
          </a:r>
        </a:p>
      </dgm:t>
    </dgm:pt>
    <dgm:pt modelId="{8FB384A4-B9BF-4EC5-9C1C-B6BFEC622841}">
      <dgm:prSet phldrT="[Text]"/>
      <dgm:spPr/>
      <dgm:t>
        <a:bodyPr/>
        <a:lstStyle/>
        <a:p>
          <a:r>
            <a:rPr lang="de-DE" dirty="0"/>
            <a:t>Backend</a:t>
          </a:r>
        </a:p>
      </dgm:t>
    </dgm:pt>
    <dgm:pt modelId="{E2D8F2D1-985F-4FB0-9117-FA61BCC43327}" type="parTrans" cxnId="{0826485B-141F-45D2-8AAD-8A848FF114F6}">
      <dgm:prSet/>
      <dgm:spPr/>
      <dgm:t>
        <a:bodyPr/>
        <a:lstStyle/>
        <a:p>
          <a:endParaRPr lang="de-DE"/>
        </a:p>
      </dgm:t>
    </dgm:pt>
    <dgm:pt modelId="{E28CD74E-8A66-44FC-AA79-899000A93D1C}" type="sibTrans" cxnId="{0826485B-141F-45D2-8AAD-8A848FF114F6}">
      <dgm:prSet/>
      <dgm:spPr/>
      <dgm:t>
        <a:bodyPr/>
        <a:lstStyle/>
        <a:p>
          <a:r>
            <a:rPr lang="de-DE" dirty="0"/>
            <a:t>Artur </a:t>
          </a:r>
          <a:r>
            <a:rPr lang="de-DE" dirty="0" err="1"/>
            <a:t>Stalbaum</a:t>
          </a:r>
          <a:endParaRPr lang="de-DE" dirty="0"/>
        </a:p>
      </dgm:t>
    </dgm:pt>
    <dgm:pt modelId="{E66688AD-2279-489D-8DF6-D8D10FC6BEBE}">
      <dgm:prSet phldrT="[Text]"/>
      <dgm:spPr/>
      <dgm:t>
        <a:bodyPr/>
        <a:lstStyle/>
        <a:p>
          <a:r>
            <a:rPr lang="de-DE" dirty="0"/>
            <a:t>Frontend</a:t>
          </a:r>
        </a:p>
      </dgm:t>
    </dgm:pt>
    <dgm:pt modelId="{E9C74C32-28B6-4CFF-AAF5-AF42CCD95C5F}" type="parTrans" cxnId="{0C10F881-5C93-4137-8DF6-D3440B24F59C}">
      <dgm:prSet/>
      <dgm:spPr/>
      <dgm:t>
        <a:bodyPr/>
        <a:lstStyle/>
        <a:p>
          <a:endParaRPr lang="de-DE"/>
        </a:p>
      </dgm:t>
    </dgm:pt>
    <dgm:pt modelId="{E0B6B7C9-BBF0-4CCC-9CE6-EC53B3B5C75F}" type="sibTrans" cxnId="{0C10F881-5C93-4137-8DF6-D3440B24F59C}">
      <dgm:prSet/>
      <dgm:spPr/>
      <dgm:t>
        <a:bodyPr/>
        <a:lstStyle/>
        <a:p>
          <a:r>
            <a:rPr lang="de-DE" dirty="0"/>
            <a:t>Nico </a:t>
          </a:r>
          <a:r>
            <a:rPr lang="de-DE" dirty="0" err="1"/>
            <a:t>Wickersheim</a:t>
          </a:r>
          <a:endParaRPr lang="de-DE" dirty="0"/>
        </a:p>
      </dgm:t>
    </dgm:pt>
    <dgm:pt modelId="{C5A982D7-B10A-48DB-A994-070FFA042A59}">
      <dgm:prSet phldrT="[Text]"/>
      <dgm:spPr/>
      <dgm:t>
        <a:bodyPr/>
        <a:lstStyle/>
        <a:p>
          <a:r>
            <a:rPr lang="de-DE" dirty="0"/>
            <a:t>PM</a:t>
          </a:r>
        </a:p>
      </dgm:t>
    </dgm:pt>
    <dgm:pt modelId="{F6A2B9C7-7C7F-49A7-92DD-083ED8C3EEFA}" type="parTrans" cxnId="{1A027195-67EF-4296-93A0-E1BD3D89F91C}">
      <dgm:prSet/>
      <dgm:spPr/>
      <dgm:t>
        <a:bodyPr/>
        <a:lstStyle/>
        <a:p>
          <a:endParaRPr lang="de-DE"/>
        </a:p>
      </dgm:t>
    </dgm:pt>
    <dgm:pt modelId="{BA77D3F0-5563-4943-BA88-E9E7997856FC}" type="sibTrans" cxnId="{1A027195-67EF-4296-93A0-E1BD3D89F91C}">
      <dgm:prSet/>
      <dgm:spPr/>
      <dgm:t>
        <a:bodyPr/>
        <a:lstStyle/>
        <a:p>
          <a:r>
            <a:rPr lang="de-DE" dirty="0"/>
            <a:t>Timo Schmidt</a:t>
          </a:r>
        </a:p>
      </dgm:t>
    </dgm:pt>
    <dgm:pt modelId="{625FC5B7-CB32-4AC2-B0C9-9F2291C899B4}">
      <dgm:prSet phldrT="[Text]"/>
      <dgm:spPr/>
      <dgm:t>
        <a:bodyPr/>
        <a:lstStyle/>
        <a:p>
          <a:r>
            <a:rPr lang="de-DE" dirty="0"/>
            <a:t>Datenbank</a:t>
          </a:r>
        </a:p>
      </dgm:t>
    </dgm:pt>
    <dgm:pt modelId="{7C7CD673-F1F5-4AD6-A4EF-B2C014BCF8FE}" type="parTrans" cxnId="{C1797EE5-A11F-4AD1-B398-265576DDC6AD}">
      <dgm:prSet/>
      <dgm:spPr/>
      <dgm:t>
        <a:bodyPr/>
        <a:lstStyle/>
        <a:p>
          <a:endParaRPr lang="de-DE"/>
        </a:p>
      </dgm:t>
    </dgm:pt>
    <dgm:pt modelId="{E71B1817-713E-48B7-8B24-F2C1BF390064}" type="sibTrans" cxnId="{C1797EE5-A11F-4AD1-B398-265576DDC6AD}">
      <dgm:prSet/>
      <dgm:spPr/>
      <dgm:t>
        <a:bodyPr/>
        <a:lstStyle/>
        <a:p>
          <a:r>
            <a:rPr lang="de-DE" dirty="0"/>
            <a:t>Karsten </a:t>
          </a:r>
          <a:r>
            <a:rPr lang="de-DE" dirty="0" err="1"/>
            <a:t>Amrein</a:t>
          </a:r>
          <a:endParaRPr lang="de-DE" dirty="0"/>
        </a:p>
      </dgm:t>
    </dgm:pt>
    <dgm:pt modelId="{2FB1EF04-A957-411E-8A9B-C0CA7FA67425}" type="pres">
      <dgm:prSet presAssocID="{B6C11D28-2C01-4879-9F68-65F00425FC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B20D88C-7D7D-4EF2-AF1B-221070122E98}" type="pres">
      <dgm:prSet presAssocID="{0F09778F-BBEF-40B3-B985-E6DBF854759D}" presName="hierRoot1" presStyleCnt="0">
        <dgm:presLayoutVars>
          <dgm:hierBranch val="init"/>
        </dgm:presLayoutVars>
      </dgm:prSet>
      <dgm:spPr/>
    </dgm:pt>
    <dgm:pt modelId="{F3EE9C39-9A08-4F36-B2D4-F4E056031828}" type="pres">
      <dgm:prSet presAssocID="{0F09778F-BBEF-40B3-B985-E6DBF854759D}" presName="rootComposite1" presStyleCnt="0"/>
      <dgm:spPr/>
    </dgm:pt>
    <dgm:pt modelId="{3544E3E7-6E27-4A2D-B1DC-1A5CE468590B}" type="pres">
      <dgm:prSet presAssocID="{0F09778F-BBEF-40B3-B985-E6DBF854759D}" presName="rootText1" presStyleLbl="node0" presStyleIdx="0" presStyleCnt="1">
        <dgm:presLayoutVars>
          <dgm:chMax/>
          <dgm:chPref val="3"/>
        </dgm:presLayoutVars>
      </dgm:prSet>
      <dgm:spPr/>
    </dgm:pt>
    <dgm:pt modelId="{C11E0B58-073B-4A2B-BBC5-C01BFBEA3428}" type="pres">
      <dgm:prSet presAssocID="{0F09778F-BBEF-40B3-B985-E6DBF854759D}" presName="titleText1" presStyleLbl="fgAcc0" presStyleIdx="0" presStyleCnt="1">
        <dgm:presLayoutVars>
          <dgm:chMax val="0"/>
          <dgm:chPref val="0"/>
        </dgm:presLayoutVars>
      </dgm:prSet>
      <dgm:spPr/>
    </dgm:pt>
    <dgm:pt modelId="{F844D984-EFDC-4B39-9025-690279C86CA2}" type="pres">
      <dgm:prSet presAssocID="{0F09778F-BBEF-40B3-B985-E6DBF854759D}" presName="rootConnector1" presStyleLbl="node1" presStyleIdx="0" presStyleCnt="4"/>
      <dgm:spPr/>
    </dgm:pt>
    <dgm:pt modelId="{9BBEE396-BE17-4700-982F-2CC4F4BB8ABB}" type="pres">
      <dgm:prSet presAssocID="{0F09778F-BBEF-40B3-B985-E6DBF854759D}" presName="hierChild2" presStyleCnt="0"/>
      <dgm:spPr/>
    </dgm:pt>
    <dgm:pt modelId="{99C91090-6E27-4464-89C0-997C0F06F599}" type="pres">
      <dgm:prSet presAssocID="{E2D8F2D1-985F-4FB0-9117-FA61BCC43327}" presName="Name37" presStyleLbl="parChTrans1D2" presStyleIdx="0" presStyleCnt="4"/>
      <dgm:spPr/>
    </dgm:pt>
    <dgm:pt modelId="{ED176194-5E34-4E6D-8B10-3DF5B560B062}" type="pres">
      <dgm:prSet presAssocID="{8FB384A4-B9BF-4EC5-9C1C-B6BFEC622841}" presName="hierRoot2" presStyleCnt="0">
        <dgm:presLayoutVars>
          <dgm:hierBranch val="init"/>
        </dgm:presLayoutVars>
      </dgm:prSet>
      <dgm:spPr/>
    </dgm:pt>
    <dgm:pt modelId="{5F425F1F-5453-484A-93C8-A9AAC14D731D}" type="pres">
      <dgm:prSet presAssocID="{8FB384A4-B9BF-4EC5-9C1C-B6BFEC622841}" presName="rootComposite" presStyleCnt="0"/>
      <dgm:spPr/>
    </dgm:pt>
    <dgm:pt modelId="{56C552A1-1526-468F-8DFA-EDCC362BCBF9}" type="pres">
      <dgm:prSet presAssocID="{8FB384A4-B9BF-4EC5-9C1C-B6BFEC622841}" presName="rootText" presStyleLbl="node1" presStyleIdx="0" presStyleCnt="4">
        <dgm:presLayoutVars>
          <dgm:chMax/>
          <dgm:chPref val="3"/>
        </dgm:presLayoutVars>
      </dgm:prSet>
      <dgm:spPr/>
    </dgm:pt>
    <dgm:pt modelId="{79751DA8-13B7-4D83-ACA4-8878A25675F6}" type="pres">
      <dgm:prSet presAssocID="{8FB384A4-B9BF-4EC5-9C1C-B6BFEC622841}" presName="titleText2" presStyleLbl="fgAcc1" presStyleIdx="0" presStyleCnt="4">
        <dgm:presLayoutVars>
          <dgm:chMax val="0"/>
          <dgm:chPref val="0"/>
        </dgm:presLayoutVars>
      </dgm:prSet>
      <dgm:spPr/>
    </dgm:pt>
    <dgm:pt modelId="{5754D3EB-A4B5-4F8E-ACEE-5BE5839A8702}" type="pres">
      <dgm:prSet presAssocID="{8FB384A4-B9BF-4EC5-9C1C-B6BFEC622841}" presName="rootConnector" presStyleLbl="node2" presStyleIdx="0" presStyleCnt="0"/>
      <dgm:spPr/>
    </dgm:pt>
    <dgm:pt modelId="{A3FC9434-0B84-4C2C-8667-3B5EF3DC629B}" type="pres">
      <dgm:prSet presAssocID="{8FB384A4-B9BF-4EC5-9C1C-B6BFEC622841}" presName="hierChild4" presStyleCnt="0"/>
      <dgm:spPr/>
    </dgm:pt>
    <dgm:pt modelId="{05BF7DE3-B148-45F7-AEB3-DB0D82EB75E5}" type="pres">
      <dgm:prSet presAssocID="{8FB384A4-B9BF-4EC5-9C1C-B6BFEC622841}" presName="hierChild5" presStyleCnt="0"/>
      <dgm:spPr/>
    </dgm:pt>
    <dgm:pt modelId="{3FF96185-B363-4A39-AD01-53645593D8A4}" type="pres">
      <dgm:prSet presAssocID="{E9C74C32-28B6-4CFF-AAF5-AF42CCD95C5F}" presName="Name37" presStyleLbl="parChTrans1D2" presStyleIdx="1" presStyleCnt="4"/>
      <dgm:spPr/>
    </dgm:pt>
    <dgm:pt modelId="{B2D59023-D456-4A26-ADAE-C5A4E4BA8DA8}" type="pres">
      <dgm:prSet presAssocID="{E66688AD-2279-489D-8DF6-D8D10FC6BEBE}" presName="hierRoot2" presStyleCnt="0">
        <dgm:presLayoutVars>
          <dgm:hierBranch val="init"/>
        </dgm:presLayoutVars>
      </dgm:prSet>
      <dgm:spPr/>
    </dgm:pt>
    <dgm:pt modelId="{E49C2222-2BD5-49E4-8632-4E006D07D0CD}" type="pres">
      <dgm:prSet presAssocID="{E66688AD-2279-489D-8DF6-D8D10FC6BEBE}" presName="rootComposite" presStyleCnt="0"/>
      <dgm:spPr/>
    </dgm:pt>
    <dgm:pt modelId="{E7CD9CB7-D71A-4A34-88B7-ACA51759CDAE}" type="pres">
      <dgm:prSet presAssocID="{E66688AD-2279-489D-8DF6-D8D10FC6BEBE}" presName="rootText" presStyleLbl="node1" presStyleIdx="1" presStyleCnt="4">
        <dgm:presLayoutVars>
          <dgm:chMax/>
          <dgm:chPref val="3"/>
        </dgm:presLayoutVars>
      </dgm:prSet>
      <dgm:spPr/>
    </dgm:pt>
    <dgm:pt modelId="{A6E6D66C-F143-430D-BA5B-A7922A31C720}" type="pres">
      <dgm:prSet presAssocID="{E66688AD-2279-489D-8DF6-D8D10FC6BEBE}" presName="titleText2" presStyleLbl="fgAcc1" presStyleIdx="1" presStyleCnt="4">
        <dgm:presLayoutVars>
          <dgm:chMax val="0"/>
          <dgm:chPref val="0"/>
        </dgm:presLayoutVars>
      </dgm:prSet>
      <dgm:spPr/>
    </dgm:pt>
    <dgm:pt modelId="{C018365D-E358-4743-AAF2-CB7AF1FB0701}" type="pres">
      <dgm:prSet presAssocID="{E66688AD-2279-489D-8DF6-D8D10FC6BEBE}" presName="rootConnector" presStyleLbl="node2" presStyleIdx="0" presStyleCnt="0"/>
      <dgm:spPr/>
    </dgm:pt>
    <dgm:pt modelId="{CD834D7C-B613-4934-91A9-0A79441ECE01}" type="pres">
      <dgm:prSet presAssocID="{E66688AD-2279-489D-8DF6-D8D10FC6BEBE}" presName="hierChild4" presStyleCnt="0"/>
      <dgm:spPr/>
    </dgm:pt>
    <dgm:pt modelId="{C95BB065-6EC6-4783-8278-1031B30C4811}" type="pres">
      <dgm:prSet presAssocID="{E66688AD-2279-489D-8DF6-D8D10FC6BEBE}" presName="hierChild5" presStyleCnt="0"/>
      <dgm:spPr/>
    </dgm:pt>
    <dgm:pt modelId="{C1AAD226-9BF2-492F-A8C9-045E664A4F5B}" type="pres">
      <dgm:prSet presAssocID="{F6A2B9C7-7C7F-49A7-92DD-083ED8C3EEFA}" presName="Name37" presStyleLbl="parChTrans1D2" presStyleIdx="2" presStyleCnt="4"/>
      <dgm:spPr/>
    </dgm:pt>
    <dgm:pt modelId="{1EB8B713-8CE5-4696-91CF-7A739B1EE670}" type="pres">
      <dgm:prSet presAssocID="{C5A982D7-B10A-48DB-A994-070FFA042A59}" presName="hierRoot2" presStyleCnt="0">
        <dgm:presLayoutVars>
          <dgm:hierBranch val="init"/>
        </dgm:presLayoutVars>
      </dgm:prSet>
      <dgm:spPr/>
    </dgm:pt>
    <dgm:pt modelId="{93F07363-7CC6-44E6-80C9-9AC9B57F790B}" type="pres">
      <dgm:prSet presAssocID="{C5A982D7-B10A-48DB-A994-070FFA042A59}" presName="rootComposite" presStyleCnt="0"/>
      <dgm:spPr/>
    </dgm:pt>
    <dgm:pt modelId="{C23B6799-7FE7-4C1A-BE8C-2B9D54DA62AE}" type="pres">
      <dgm:prSet presAssocID="{C5A982D7-B10A-48DB-A994-070FFA042A59}" presName="rootText" presStyleLbl="node1" presStyleIdx="2" presStyleCnt="4">
        <dgm:presLayoutVars>
          <dgm:chMax/>
          <dgm:chPref val="3"/>
        </dgm:presLayoutVars>
      </dgm:prSet>
      <dgm:spPr/>
    </dgm:pt>
    <dgm:pt modelId="{ABE1D576-D2DF-442A-A70C-FD84633ED43D}" type="pres">
      <dgm:prSet presAssocID="{C5A982D7-B10A-48DB-A994-070FFA042A59}" presName="titleText2" presStyleLbl="fgAcc1" presStyleIdx="2" presStyleCnt="4">
        <dgm:presLayoutVars>
          <dgm:chMax val="0"/>
          <dgm:chPref val="0"/>
        </dgm:presLayoutVars>
      </dgm:prSet>
      <dgm:spPr/>
    </dgm:pt>
    <dgm:pt modelId="{D42DBD0F-F1BF-4F55-9DA5-1A32E25F8999}" type="pres">
      <dgm:prSet presAssocID="{C5A982D7-B10A-48DB-A994-070FFA042A59}" presName="rootConnector" presStyleLbl="node2" presStyleIdx="0" presStyleCnt="0"/>
      <dgm:spPr/>
    </dgm:pt>
    <dgm:pt modelId="{4FC27DF5-9A5A-411F-8B0D-C55AA0879A49}" type="pres">
      <dgm:prSet presAssocID="{C5A982D7-B10A-48DB-A994-070FFA042A59}" presName="hierChild4" presStyleCnt="0"/>
      <dgm:spPr/>
    </dgm:pt>
    <dgm:pt modelId="{582964C7-A2F3-4AA2-8638-84365E53EF40}" type="pres">
      <dgm:prSet presAssocID="{C5A982D7-B10A-48DB-A994-070FFA042A59}" presName="hierChild5" presStyleCnt="0"/>
      <dgm:spPr/>
    </dgm:pt>
    <dgm:pt modelId="{1D074A26-9B81-4881-8190-4CD463733753}" type="pres">
      <dgm:prSet presAssocID="{7C7CD673-F1F5-4AD6-A4EF-B2C014BCF8FE}" presName="Name37" presStyleLbl="parChTrans1D2" presStyleIdx="3" presStyleCnt="4"/>
      <dgm:spPr/>
    </dgm:pt>
    <dgm:pt modelId="{C40108FC-0137-4712-8F9F-42015DBCBBE6}" type="pres">
      <dgm:prSet presAssocID="{625FC5B7-CB32-4AC2-B0C9-9F2291C899B4}" presName="hierRoot2" presStyleCnt="0">
        <dgm:presLayoutVars>
          <dgm:hierBranch val="init"/>
        </dgm:presLayoutVars>
      </dgm:prSet>
      <dgm:spPr/>
    </dgm:pt>
    <dgm:pt modelId="{2D6C690B-47C1-4F08-A69B-6988F85DEB08}" type="pres">
      <dgm:prSet presAssocID="{625FC5B7-CB32-4AC2-B0C9-9F2291C899B4}" presName="rootComposite" presStyleCnt="0"/>
      <dgm:spPr/>
    </dgm:pt>
    <dgm:pt modelId="{AA108A4A-CB1F-4119-ACA6-B636185CFB0E}" type="pres">
      <dgm:prSet presAssocID="{625FC5B7-CB32-4AC2-B0C9-9F2291C899B4}" presName="rootText" presStyleLbl="node1" presStyleIdx="3" presStyleCnt="4">
        <dgm:presLayoutVars>
          <dgm:chMax/>
          <dgm:chPref val="3"/>
        </dgm:presLayoutVars>
      </dgm:prSet>
      <dgm:spPr/>
    </dgm:pt>
    <dgm:pt modelId="{CDA81E17-E728-46F3-AD2E-E6AD46D9BBD8}" type="pres">
      <dgm:prSet presAssocID="{625FC5B7-CB32-4AC2-B0C9-9F2291C899B4}" presName="titleText2" presStyleLbl="fgAcc1" presStyleIdx="3" presStyleCnt="4">
        <dgm:presLayoutVars>
          <dgm:chMax val="0"/>
          <dgm:chPref val="0"/>
        </dgm:presLayoutVars>
      </dgm:prSet>
      <dgm:spPr/>
    </dgm:pt>
    <dgm:pt modelId="{AA417ABE-CB46-4973-8E11-1381D382E711}" type="pres">
      <dgm:prSet presAssocID="{625FC5B7-CB32-4AC2-B0C9-9F2291C899B4}" presName="rootConnector" presStyleLbl="node2" presStyleIdx="0" presStyleCnt="0"/>
      <dgm:spPr/>
    </dgm:pt>
    <dgm:pt modelId="{50C78DB7-7513-4002-90E1-B86A6572163A}" type="pres">
      <dgm:prSet presAssocID="{625FC5B7-CB32-4AC2-B0C9-9F2291C899B4}" presName="hierChild4" presStyleCnt="0"/>
      <dgm:spPr/>
    </dgm:pt>
    <dgm:pt modelId="{2BE1F965-5B25-4813-B23C-6B441C0E0FBF}" type="pres">
      <dgm:prSet presAssocID="{625FC5B7-CB32-4AC2-B0C9-9F2291C899B4}" presName="hierChild5" presStyleCnt="0"/>
      <dgm:spPr/>
    </dgm:pt>
    <dgm:pt modelId="{FDEECDE7-27B6-4789-A6C6-217DEC139BEE}" type="pres">
      <dgm:prSet presAssocID="{0F09778F-BBEF-40B3-B985-E6DBF854759D}" presName="hierChild3" presStyleCnt="0"/>
      <dgm:spPr/>
    </dgm:pt>
  </dgm:ptLst>
  <dgm:cxnLst>
    <dgm:cxn modelId="{00598E0A-1055-46AE-A5BD-EA15BF9020F1}" type="presOf" srcId="{E2D8F2D1-985F-4FB0-9117-FA61BCC43327}" destId="{99C91090-6E27-4464-89C0-997C0F06F599}" srcOrd="0" destOrd="0" presId="urn:microsoft.com/office/officeart/2008/layout/NameandTitleOrganizationalChart"/>
    <dgm:cxn modelId="{F655986A-BC5A-4BFB-BE7D-B55A35C5F959}" type="presOf" srcId="{0F09778F-BBEF-40B3-B985-E6DBF854759D}" destId="{F844D984-EFDC-4B39-9025-690279C86CA2}" srcOrd="1" destOrd="0" presId="urn:microsoft.com/office/officeart/2008/layout/NameandTitleOrganizationalChart"/>
    <dgm:cxn modelId="{0C10F881-5C93-4137-8DF6-D3440B24F59C}" srcId="{0F09778F-BBEF-40B3-B985-E6DBF854759D}" destId="{E66688AD-2279-489D-8DF6-D8D10FC6BEBE}" srcOrd="1" destOrd="0" parTransId="{E9C74C32-28B6-4CFF-AAF5-AF42CCD95C5F}" sibTransId="{E0B6B7C9-BBF0-4CCC-9CE6-EC53B3B5C75F}"/>
    <dgm:cxn modelId="{F1E4E460-0AB9-49A3-8644-7E40A08FD112}" type="presOf" srcId="{625FC5B7-CB32-4AC2-B0C9-9F2291C899B4}" destId="{AA108A4A-CB1F-4119-ACA6-B636185CFB0E}" srcOrd="0" destOrd="0" presId="urn:microsoft.com/office/officeart/2008/layout/NameandTitleOrganizationalChart"/>
    <dgm:cxn modelId="{C27491F4-D429-4F39-9FF3-52F5EB9A4E7B}" type="presOf" srcId="{7C7CD673-F1F5-4AD6-A4EF-B2C014BCF8FE}" destId="{1D074A26-9B81-4881-8190-4CD463733753}" srcOrd="0" destOrd="0" presId="urn:microsoft.com/office/officeart/2008/layout/NameandTitleOrganizationalChart"/>
    <dgm:cxn modelId="{E81D62FF-7F05-46BA-951A-8C41542B7D90}" type="presOf" srcId="{C5A982D7-B10A-48DB-A994-070FFA042A59}" destId="{C23B6799-7FE7-4C1A-BE8C-2B9D54DA62AE}" srcOrd="0" destOrd="0" presId="urn:microsoft.com/office/officeart/2008/layout/NameandTitleOrganizationalChart"/>
    <dgm:cxn modelId="{F3CDD79B-58EF-4BA3-9CA0-92DB4B5DDDEE}" type="presOf" srcId="{C5A982D7-B10A-48DB-A994-070FFA042A59}" destId="{D42DBD0F-F1BF-4F55-9DA5-1A32E25F8999}" srcOrd="1" destOrd="0" presId="urn:microsoft.com/office/officeart/2008/layout/NameandTitleOrganizationalChart"/>
    <dgm:cxn modelId="{4C701DFA-971B-4F33-AA75-AF0C1BE2FDA7}" type="presOf" srcId="{B0509BC5-6DC1-4E56-AB9A-621AFC941C95}" destId="{C11E0B58-073B-4A2B-BBC5-C01BFBEA3428}" srcOrd="0" destOrd="0" presId="urn:microsoft.com/office/officeart/2008/layout/NameandTitleOrganizationalChart"/>
    <dgm:cxn modelId="{1A027195-67EF-4296-93A0-E1BD3D89F91C}" srcId="{0F09778F-BBEF-40B3-B985-E6DBF854759D}" destId="{C5A982D7-B10A-48DB-A994-070FFA042A59}" srcOrd="2" destOrd="0" parTransId="{F6A2B9C7-7C7F-49A7-92DD-083ED8C3EEFA}" sibTransId="{BA77D3F0-5563-4943-BA88-E9E7997856FC}"/>
    <dgm:cxn modelId="{E3E8121E-C0E2-4F14-A6B4-E76D7487505C}" type="presOf" srcId="{E28CD74E-8A66-44FC-AA79-899000A93D1C}" destId="{79751DA8-13B7-4D83-ACA4-8878A25675F6}" srcOrd="0" destOrd="0" presId="urn:microsoft.com/office/officeart/2008/layout/NameandTitleOrganizationalChart"/>
    <dgm:cxn modelId="{0DF191E3-0653-4A09-965A-D076207850B4}" type="presOf" srcId="{E0B6B7C9-BBF0-4CCC-9CE6-EC53B3B5C75F}" destId="{A6E6D66C-F143-430D-BA5B-A7922A31C720}" srcOrd="0" destOrd="0" presId="urn:microsoft.com/office/officeart/2008/layout/NameandTitleOrganizationalChart"/>
    <dgm:cxn modelId="{ED4F5167-4B6C-4004-8102-D8A4BE9B8015}" type="presOf" srcId="{E66688AD-2279-489D-8DF6-D8D10FC6BEBE}" destId="{C018365D-E358-4743-AAF2-CB7AF1FB0701}" srcOrd="1" destOrd="0" presId="urn:microsoft.com/office/officeart/2008/layout/NameandTitleOrganizationalChart"/>
    <dgm:cxn modelId="{E00F6110-555A-4251-982D-416DCAD42A5C}" type="presOf" srcId="{625FC5B7-CB32-4AC2-B0C9-9F2291C899B4}" destId="{AA417ABE-CB46-4973-8E11-1381D382E711}" srcOrd="1" destOrd="0" presId="urn:microsoft.com/office/officeart/2008/layout/NameandTitleOrganizationalChart"/>
    <dgm:cxn modelId="{6A31DEE2-7F02-49D8-9DCF-714DFE0C1C45}" type="presOf" srcId="{BA77D3F0-5563-4943-BA88-E9E7997856FC}" destId="{ABE1D576-D2DF-442A-A70C-FD84633ED43D}" srcOrd="0" destOrd="0" presId="urn:microsoft.com/office/officeart/2008/layout/NameandTitleOrganizationalChart"/>
    <dgm:cxn modelId="{FE955BE0-186D-4D6F-80FA-410B39B81244}" type="presOf" srcId="{0F09778F-BBEF-40B3-B985-E6DBF854759D}" destId="{3544E3E7-6E27-4A2D-B1DC-1A5CE468590B}" srcOrd="0" destOrd="0" presId="urn:microsoft.com/office/officeart/2008/layout/NameandTitleOrganizationalChart"/>
    <dgm:cxn modelId="{679AE615-B0F9-4FAA-826B-A58A4939978C}" type="presOf" srcId="{F6A2B9C7-7C7F-49A7-92DD-083ED8C3EEFA}" destId="{C1AAD226-9BF2-492F-A8C9-045E664A4F5B}" srcOrd="0" destOrd="0" presId="urn:microsoft.com/office/officeart/2008/layout/NameandTitleOrganizationalChart"/>
    <dgm:cxn modelId="{1E6FE38D-FF53-4880-9650-94EB4197FD1E}" type="presOf" srcId="{B6C11D28-2C01-4879-9F68-65F00425FC52}" destId="{2FB1EF04-A957-411E-8A9B-C0CA7FA67425}" srcOrd="0" destOrd="0" presId="urn:microsoft.com/office/officeart/2008/layout/NameandTitleOrganizationalChart"/>
    <dgm:cxn modelId="{28B194EC-E0F2-47CA-BE6E-F6AEC189BFE7}" type="presOf" srcId="{E66688AD-2279-489D-8DF6-D8D10FC6BEBE}" destId="{E7CD9CB7-D71A-4A34-88B7-ACA51759CDAE}" srcOrd="0" destOrd="0" presId="urn:microsoft.com/office/officeart/2008/layout/NameandTitleOrganizationalChart"/>
    <dgm:cxn modelId="{C1797EE5-A11F-4AD1-B398-265576DDC6AD}" srcId="{0F09778F-BBEF-40B3-B985-E6DBF854759D}" destId="{625FC5B7-CB32-4AC2-B0C9-9F2291C899B4}" srcOrd="3" destOrd="0" parTransId="{7C7CD673-F1F5-4AD6-A4EF-B2C014BCF8FE}" sibTransId="{E71B1817-713E-48B7-8B24-F2C1BF390064}"/>
    <dgm:cxn modelId="{F18AFCB7-5CCD-4E95-A240-857F8F1DCBD5}" type="presOf" srcId="{8FB384A4-B9BF-4EC5-9C1C-B6BFEC622841}" destId="{56C552A1-1526-468F-8DFA-EDCC362BCBF9}" srcOrd="0" destOrd="0" presId="urn:microsoft.com/office/officeart/2008/layout/NameandTitleOrganizationalChart"/>
    <dgm:cxn modelId="{50483365-65BC-48CC-94D4-688B7411A348}" type="presOf" srcId="{E71B1817-713E-48B7-8B24-F2C1BF390064}" destId="{CDA81E17-E728-46F3-AD2E-E6AD46D9BBD8}" srcOrd="0" destOrd="0" presId="urn:microsoft.com/office/officeart/2008/layout/NameandTitleOrganizationalChart"/>
    <dgm:cxn modelId="{0826485B-141F-45D2-8AAD-8A848FF114F6}" srcId="{0F09778F-BBEF-40B3-B985-E6DBF854759D}" destId="{8FB384A4-B9BF-4EC5-9C1C-B6BFEC622841}" srcOrd="0" destOrd="0" parTransId="{E2D8F2D1-985F-4FB0-9117-FA61BCC43327}" sibTransId="{E28CD74E-8A66-44FC-AA79-899000A93D1C}"/>
    <dgm:cxn modelId="{B1B8FA3D-243F-460B-B2DE-DE9F5B2216F2}" srcId="{B6C11D28-2C01-4879-9F68-65F00425FC52}" destId="{0F09778F-BBEF-40B3-B985-E6DBF854759D}" srcOrd="0" destOrd="0" parTransId="{1DB40701-46BF-4C31-B424-1C031C3F93A4}" sibTransId="{B0509BC5-6DC1-4E56-AB9A-621AFC941C95}"/>
    <dgm:cxn modelId="{02F477C1-D60F-4785-A437-2CC54409BEA4}" type="presOf" srcId="{8FB384A4-B9BF-4EC5-9C1C-B6BFEC622841}" destId="{5754D3EB-A4B5-4F8E-ACEE-5BE5839A8702}" srcOrd="1" destOrd="0" presId="urn:microsoft.com/office/officeart/2008/layout/NameandTitleOrganizationalChart"/>
    <dgm:cxn modelId="{70542892-2255-452B-8C5C-796AAB8F046D}" type="presOf" srcId="{E9C74C32-28B6-4CFF-AAF5-AF42CCD95C5F}" destId="{3FF96185-B363-4A39-AD01-53645593D8A4}" srcOrd="0" destOrd="0" presId="urn:microsoft.com/office/officeart/2008/layout/NameandTitleOrganizationalChart"/>
    <dgm:cxn modelId="{256DC1A2-6B92-42D2-A9C4-10FE4808A5EB}" type="presParOf" srcId="{2FB1EF04-A957-411E-8A9B-C0CA7FA67425}" destId="{BB20D88C-7D7D-4EF2-AF1B-221070122E98}" srcOrd="0" destOrd="0" presId="urn:microsoft.com/office/officeart/2008/layout/NameandTitleOrganizationalChart"/>
    <dgm:cxn modelId="{2C268A4D-893A-4684-B048-B7C02CD88CD6}" type="presParOf" srcId="{BB20D88C-7D7D-4EF2-AF1B-221070122E98}" destId="{F3EE9C39-9A08-4F36-B2D4-F4E056031828}" srcOrd="0" destOrd="0" presId="urn:microsoft.com/office/officeart/2008/layout/NameandTitleOrganizationalChart"/>
    <dgm:cxn modelId="{266DE84C-6C79-449B-BB14-9E67C3276932}" type="presParOf" srcId="{F3EE9C39-9A08-4F36-B2D4-F4E056031828}" destId="{3544E3E7-6E27-4A2D-B1DC-1A5CE468590B}" srcOrd="0" destOrd="0" presId="urn:microsoft.com/office/officeart/2008/layout/NameandTitleOrganizationalChart"/>
    <dgm:cxn modelId="{19286D29-8844-4016-AB7C-064AA463CEF0}" type="presParOf" srcId="{F3EE9C39-9A08-4F36-B2D4-F4E056031828}" destId="{C11E0B58-073B-4A2B-BBC5-C01BFBEA3428}" srcOrd="1" destOrd="0" presId="urn:microsoft.com/office/officeart/2008/layout/NameandTitleOrganizationalChart"/>
    <dgm:cxn modelId="{08C7AB58-BD84-4ED4-A8E4-379692B45D3A}" type="presParOf" srcId="{F3EE9C39-9A08-4F36-B2D4-F4E056031828}" destId="{F844D984-EFDC-4B39-9025-690279C86CA2}" srcOrd="2" destOrd="0" presId="urn:microsoft.com/office/officeart/2008/layout/NameandTitleOrganizationalChart"/>
    <dgm:cxn modelId="{74F9893B-E9FD-44F4-83C2-A0D240A54860}" type="presParOf" srcId="{BB20D88C-7D7D-4EF2-AF1B-221070122E98}" destId="{9BBEE396-BE17-4700-982F-2CC4F4BB8ABB}" srcOrd="1" destOrd="0" presId="urn:microsoft.com/office/officeart/2008/layout/NameandTitleOrganizationalChart"/>
    <dgm:cxn modelId="{EA32270B-25AE-4B4F-AFE9-B2991201C9CF}" type="presParOf" srcId="{9BBEE396-BE17-4700-982F-2CC4F4BB8ABB}" destId="{99C91090-6E27-4464-89C0-997C0F06F599}" srcOrd="0" destOrd="0" presId="urn:microsoft.com/office/officeart/2008/layout/NameandTitleOrganizationalChart"/>
    <dgm:cxn modelId="{2A770457-B6DA-4AF0-9BA2-6CC44DA3450C}" type="presParOf" srcId="{9BBEE396-BE17-4700-982F-2CC4F4BB8ABB}" destId="{ED176194-5E34-4E6D-8B10-3DF5B560B062}" srcOrd="1" destOrd="0" presId="urn:microsoft.com/office/officeart/2008/layout/NameandTitleOrganizationalChart"/>
    <dgm:cxn modelId="{B876C197-A6F8-44C4-99D4-85C6101BBE74}" type="presParOf" srcId="{ED176194-5E34-4E6D-8B10-3DF5B560B062}" destId="{5F425F1F-5453-484A-93C8-A9AAC14D731D}" srcOrd="0" destOrd="0" presId="urn:microsoft.com/office/officeart/2008/layout/NameandTitleOrganizationalChart"/>
    <dgm:cxn modelId="{C1294C09-32E7-4127-B430-FFBEE69F8752}" type="presParOf" srcId="{5F425F1F-5453-484A-93C8-A9AAC14D731D}" destId="{56C552A1-1526-468F-8DFA-EDCC362BCBF9}" srcOrd="0" destOrd="0" presId="urn:microsoft.com/office/officeart/2008/layout/NameandTitleOrganizationalChart"/>
    <dgm:cxn modelId="{07DF4EF5-D69F-4D98-A5ED-52908D5E8A33}" type="presParOf" srcId="{5F425F1F-5453-484A-93C8-A9AAC14D731D}" destId="{79751DA8-13B7-4D83-ACA4-8878A25675F6}" srcOrd="1" destOrd="0" presId="urn:microsoft.com/office/officeart/2008/layout/NameandTitleOrganizationalChart"/>
    <dgm:cxn modelId="{B2EB03DA-F5CE-43EE-A347-23A1C7239DD4}" type="presParOf" srcId="{5F425F1F-5453-484A-93C8-A9AAC14D731D}" destId="{5754D3EB-A4B5-4F8E-ACEE-5BE5839A8702}" srcOrd="2" destOrd="0" presId="urn:microsoft.com/office/officeart/2008/layout/NameandTitleOrganizationalChart"/>
    <dgm:cxn modelId="{66873F2A-9DC7-43DF-838F-4C70FF2F6BAB}" type="presParOf" srcId="{ED176194-5E34-4E6D-8B10-3DF5B560B062}" destId="{A3FC9434-0B84-4C2C-8667-3B5EF3DC629B}" srcOrd="1" destOrd="0" presId="urn:microsoft.com/office/officeart/2008/layout/NameandTitleOrganizationalChart"/>
    <dgm:cxn modelId="{D5D5960E-C115-49B9-B5F5-D3F0DB2F1FEC}" type="presParOf" srcId="{ED176194-5E34-4E6D-8B10-3DF5B560B062}" destId="{05BF7DE3-B148-45F7-AEB3-DB0D82EB75E5}" srcOrd="2" destOrd="0" presId="urn:microsoft.com/office/officeart/2008/layout/NameandTitleOrganizationalChart"/>
    <dgm:cxn modelId="{67A6720E-5994-4673-8064-4E7E3CB71852}" type="presParOf" srcId="{9BBEE396-BE17-4700-982F-2CC4F4BB8ABB}" destId="{3FF96185-B363-4A39-AD01-53645593D8A4}" srcOrd="2" destOrd="0" presId="urn:microsoft.com/office/officeart/2008/layout/NameandTitleOrganizationalChart"/>
    <dgm:cxn modelId="{0244E1E3-FD1F-452E-9B0D-F6A7E91D1265}" type="presParOf" srcId="{9BBEE396-BE17-4700-982F-2CC4F4BB8ABB}" destId="{B2D59023-D456-4A26-ADAE-C5A4E4BA8DA8}" srcOrd="3" destOrd="0" presId="urn:microsoft.com/office/officeart/2008/layout/NameandTitleOrganizationalChart"/>
    <dgm:cxn modelId="{EF71DB8C-B3B2-4407-942C-17F0D347A071}" type="presParOf" srcId="{B2D59023-D456-4A26-ADAE-C5A4E4BA8DA8}" destId="{E49C2222-2BD5-49E4-8632-4E006D07D0CD}" srcOrd="0" destOrd="0" presId="urn:microsoft.com/office/officeart/2008/layout/NameandTitleOrganizationalChart"/>
    <dgm:cxn modelId="{A446C5C2-B4C2-41EA-A995-CD3767051BC1}" type="presParOf" srcId="{E49C2222-2BD5-49E4-8632-4E006D07D0CD}" destId="{E7CD9CB7-D71A-4A34-88B7-ACA51759CDAE}" srcOrd="0" destOrd="0" presId="urn:microsoft.com/office/officeart/2008/layout/NameandTitleOrganizationalChart"/>
    <dgm:cxn modelId="{421B627B-44D3-41EE-92C5-82D7FA917D0B}" type="presParOf" srcId="{E49C2222-2BD5-49E4-8632-4E006D07D0CD}" destId="{A6E6D66C-F143-430D-BA5B-A7922A31C720}" srcOrd="1" destOrd="0" presId="urn:microsoft.com/office/officeart/2008/layout/NameandTitleOrganizationalChart"/>
    <dgm:cxn modelId="{D9D3E790-A233-4D75-8D05-2C730E6DBB2A}" type="presParOf" srcId="{E49C2222-2BD5-49E4-8632-4E006D07D0CD}" destId="{C018365D-E358-4743-AAF2-CB7AF1FB0701}" srcOrd="2" destOrd="0" presId="urn:microsoft.com/office/officeart/2008/layout/NameandTitleOrganizationalChart"/>
    <dgm:cxn modelId="{DDD68BD1-D16C-4660-A784-066C263F98E2}" type="presParOf" srcId="{B2D59023-D456-4A26-ADAE-C5A4E4BA8DA8}" destId="{CD834D7C-B613-4934-91A9-0A79441ECE01}" srcOrd="1" destOrd="0" presId="urn:microsoft.com/office/officeart/2008/layout/NameandTitleOrganizationalChart"/>
    <dgm:cxn modelId="{D91EABC4-84C3-40A8-BA6D-C245D90238BE}" type="presParOf" srcId="{B2D59023-D456-4A26-ADAE-C5A4E4BA8DA8}" destId="{C95BB065-6EC6-4783-8278-1031B30C4811}" srcOrd="2" destOrd="0" presId="urn:microsoft.com/office/officeart/2008/layout/NameandTitleOrganizationalChart"/>
    <dgm:cxn modelId="{57EF2858-EDF6-48BB-82FB-33A8D69661A9}" type="presParOf" srcId="{9BBEE396-BE17-4700-982F-2CC4F4BB8ABB}" destId="{C1AAD226-9BF2-492F-A8C9-045E664A4F5B}" srcOrd="4" destOrd="0" presId="urn:microsoft.com/office/officeart/2008/layout/NameandTitleOrganizationalChart"/>
    <dgm:cxn modelId="{D2F12F98-8505-44B7-B8AF-37A4093D4C6B}" type="presParOf" srcId="{9BBEE396-BE17-4700-982F-2CC4F4BB8ABB}" destId="{1EB8B713-8CE5-4696-91CF-7A739B1EE670}" srcOrd="5" destOrd="0" presId="urn:microsoft.com/office/officeart/2008/layout/NameandTitleOrganizationalChart"/>
    <dgm:cxn modelId="{0499219C-43DC-46F4-81BD-962CA8E3A2E8}" type="presParOf" srcId="{1EB8B713-8CE5-4696-91CF-7A739B1EE670}" destId="{93F07363-7CC6-44E6-80C9-9AC9B57F790B}" srcOrd="0" destOrd="0" presId="urn:microsoft.com/office/officeart/2008/layout/NameandTitleOrganizationalChart"/>
    <dgm:cxn modelId="{38B961A4-992F-4833-9039-9532ADB4C15B}" type="presParOf" srcId="{93F07363-7CC6-44E6-80C9-9AC9B57F790B}" destId="{C23B6799-7FE7-4C1A-BE8C-2B9D54DA62AE}" srcOrd="0" destOrd="0" presId="urn:microsoft.com/office/officeart/2008/layout/NameandTitleOrganizationalChart"/>
    <dgm:cxn modelId="{2096BABF-C421-4DB8-B65C-8B28C09ADEF0}" type="presParOf" srcId="{93F07363-7CC6-44E6-80C9-9AC9B57F790B}" destId="{ABE1D576-D2DF-442A-A70C-FD84633ED43D}" srcOrd="1" destOrd="0" presId="urn:microsoft.com/office/officeart/2008/layout/NameandTitleOrganizationalChart"/>
    <dgm:cxn modelId="{D3AA87EA-C50A-46C7-8F0A-78E37F54C892}" type="presParOf" srcId="{93F07363-7CC6-44E6-80C9-9AC9B57F790B}" destId="{D42DBD0F-F1BF-4F55-9DA5-1A32E25F8999}" srcOrd="2" destOrd="0" presId="urn:microsoft.com/office/officeart/2008/layout/NameandTitleOrganizationalChart"/>
    <dgm:cxn modelId="{1A45260E-C94D-45E6-B9A1-AC538B5262FF}" type="presParOf" srcId="{1EB8B713-8CE5-4696-91CF-7A739B1EE670}" destId="{4FC27DF5-9A5A-411F-8B0D-C55AA0879A49}" srcOrd="1" destOrd="0" presId="urn:microsoft.com/office/officeart/2008/layout/NameandTitleOrganizationalChart"/>
    <dgm:cxn modelId="{0908FBFE-DAEB-438C-8ED1-8966567C48E0}" type="presParOf" srcId="{1EB8B713-8CE5-4696-91CF-7A739B1EE670}" destId="{582964C7-A2F3-4AA2-8638-84365E53EF40}" srcOrd="2" destOrd="0" presId="urn:microsoft.com/office/officeart/2008/layout/NameandTitleOrganizationalChart"/>
    <dgm:cxn modelId="{76689DB1-AFA5-489E-9CA1-F7E42E35270E}" type="presParOf" srcId="{9BBEE396-BE17-4700-982F-2CC4F4BB8ABB}" destId="{1D074A26-9B81-4881-8190-4CD463733753}" srcOrd="6" destOrd="0" presId="urn:microsoft.com/office/officeart/2008/layout/NameandTitleOrganizationalChart"/>
    <dgm:cxn modelId="{16FEBBB1-82AE-4991-B9D8-4B621371F470}" type="presParOf" srcId="{9BBEE396-BE17-4700-982F-2CC4F4BB8ABB}" destId="{C40108FC-0137-4712-8F9F-42015DBCBBE6}" srcOrd="7" destOrd="0" presId="urn:microsoft.com/office/officeart/2008/layout/NameandTitleOrganizationalChart"/>
    <dgm:cxn modelId="{EE6C86C6-B3E9-4BC6-8A87-AB91C27D08A6}" type="presParOf" srcId="{C40108FC-0137-4712-8F9F-42015DBCBBE6}" destId="{2D6C690B-47C1-4F08-A69B-6988F85DEB08}" srcOrd="0" destOrd="0" presId="urn:microsoft.com/office/officeart/2008/layout/NameandTitleOrganizationalChart"/>
    <dgm:cxn modelId="{0B26B04D-FE13-4F40-955F-EE6A0D220EF1}" type="presParOf" srcId="{2D6C690B-47C1-4F08-A69B-6988F85DEB08}" destId="{AA108A4A-CB1F-4119-ACA6-B636185CFB0E}" srcOrd="0" destOrd="0" presId="urn:microsoft.com/office/officeart/2008/layout/NameandTitleOrganizationalChart"/>
    <dgm:cxn modelId="{5A8D54DF-659F-4D55-A65A-62548F255421}" type="presParOf" srcId="{2D6C690B-47C1-4F08-A69B-6988F85DEB08}" destId="{CDA81E17-E728-46F3-AD2E-E6AD46D9BBD8}" srcOrd="1" destOrd="0" presId="urn:microsoft.com/office/officeart/2008/layout/NameandTitleOrganizationalChart"/>
    <dgm:cxn modelId="{A47964BD-F53D-4E52-8B57-A20F7E9107B6}" type="presParOf" srcId="{2D6C690B-47C1-4F08-A69B-6988F85DEB08}" destId="{AA417ABE-CB46-4973-8E11-1381D382E711}" srcOrd="2" destOrd="0" presId="urn:microsoft.com/office/officeart/2008/layout/NameandTitleOrganizationalChart"/>
    <dgm:cxn modelId="{F699B714-90D2-4BB7-BA21-198C94F4A4BA}" type="presParOf" srcId="{C40108FC-0137-4712-8F9F-42015DBCBBE6}" destId="{50C78DB7-7513-4002-90E1-B86A6572163A}" srcOrd="1" destOrd="0" presId="urn:microsoft.com/office/officeart/2008/layout/NameandTitleOrganizationalChart"/>
    <dgm:cxn modelId="{28AAAF49-4398-4BC2-9CA9-FC77CF3B7F1E}" type="presParOf" srcId="{C40108FC-0137-4712-8F9F-42015DBCBBE6}" destId="{2BE1F965-5B25-4813-B23C-6B441C0E0FBF}" srcOrd="2" destOrd="0" presId="urn:microsoft.com/office/officeart/2008/layout/NameandTitleOrganizationalChart"/>
    <dgm:cxn modelId="{7FC6236E-5A4B-44A2-BB5B-E6FB095B2A17}" type="presParOf" srcId="{BB20D88C-7D7D-4EF2-AF1B-221070122E98}" destId="{FDEECDE7-27B6-4789-A6C6-217DEC139BE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FAB06F-6047-4D7A-99C9-3E0463A3339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9A59C934-467D-4856-9C28-03C4FF89EE2C}">
      <dgm:prSet phldrT="[Text]"/>
      <dgm:spPr/>
      <dgm:t>
        <a:bodyPr/>
        <a:lstStyle/>
        <a:p>
          <a:r>
            <a:rPr lang="de-DE" dirty="0"/>
            <a:t>Termin</a:t>
          </a:r>
        </a:p>
      </dgm:t>
    </dgm:pt>
    <dgm:pt modelId="{2069139C-F1B0-4C91-831F-D1A899B14BBE}" type="parTrans" cxnId="{292959C0-E95D-44CE-8C01-E1F6B17898C5}">
      <dgm:prSet/>
      <dgm:spPr/>
      <dgm:t>
        <a:bodyPr/>
        <a:lstStyle/>
        <a:p>
          <a:endParaRPr lang="de-DE"/>
        </a:p>
      </dgm:t>
    </dgm:pt>
    <dgm:pt modelId="{851A056E-5DAC-4983-A3B9-1B274A51C0E4}" type="sibTrans" cxnId="{292959C0-E95D-44CE-8C01-E1F6B17898C5}">
      <dgm:prSet/>
      <dgm:spPr/>
      <dgm:t>
        <a:bodyPr/>
        <a:lstStyle/>
        <a:p>
          <a:endParaRPr lang="de-DE"/>
        </a:p>
      </dgm:t>
    </dgm:pt>
    <dgm:pt modelId="{DF218AF4-A42B-4CB9-89D0-19BF1503E503}">
      <dgm:prSet phldrT="[Text]"/>
      <dgm:spPr/>
      <dgm:t>
        <a:bodyPr/>
        <a:lstStyle/>
        <a:p>
          <a:r>
            <a:rPr lang="de-DE" dirty="0"/>
            <a:t>Kosten</a:t>
          </a:r>
        </a:p>
      </dgm:t>
    </dgm:pt>
    <dgm:pt modelId="{F05587A7-166F-41B5-B55F-F0F9E799C4D2}" type="parTrans" cxnId="{D1C220F8-C189-4404-BD77-B115AE194BEE}">
      <dgm:prSet/>
      <dgm:spPr/>
      <dgm:t>
        <a:bodyPr/>
        <a:lstStyle/>
        <a:p>
          <a:endParaRPr lang="de-DE"/>
        </a:p>
      </dgm:t>
    </dgm:pt>
    <dgm:pt modelId="{B1EF5199-5AC4-4E0D-89CB-E1055979FC68}" type="sibTrans" cxnId="{D1C220F8-C189-4404-BD77-B115AE194BEE}">
      <dgm:prSet/>
      <dgm:spPr/>
      <dgm:t>
        <a:bodyPr/>
        <a:lstStyle/>
        <a:p>
          <a:endParaRPr lang="de-DE"/>
        </a:p>
      </dgm:t>
    </dgm:pt>
    <dgm:pt modelId="{17461958-84D5-41D3-8B3F-D4D8FE402563}">
      <dgm:prSet phldrT="[Text]"/>
      <dgm:spPr/>
      <dgm:t>
        <a:bodyPr/>
        <a:lstStyle/>
        <a:p>
          <a:r>
            <a:rPr lang="de-DE" dirty="0"/>
            <a:t>Ihre Software</a:t>
          </a:r>
        </a:p>
      </dgm:t>
    </dgm:pt>
    <dgm:pt modelId="{8EBFF1ED-9959-4946-A97A-409262BFC04E}" type="parTrans" cxnId="{19774C79-E308-4418-BCEB-E7B584C6632F}">
      <dgm:prSet/>
      <dgm:spPr/>
      <dgm:t>
        <a:bodyPr/>
        <a:lstStyle/>
        <a:p>
          <a:endParaRPr lang="de-DE"/>
        </a:p>
      </dgm:t>
    </dgm:pt>
    <dgm:pt modelId="{C553B865-A0BC-46DF-883A-6E8DB776E168}" type="sibTrans" cxnId="{19774C79-E308-4418-BCEB-E7B584C6632F}">
      <dgm:prSet/>
      <dgm:spPr/>
      <dgm:t>
        <a:bodyPr/>
        <a:lstStyle/>
        <a:p>
          <a:endParaRPr lang="de-DE"/>
        </a:p>
      </dgm:t>
    </dgm:pt>
    <dgm:pt modelId="{CB9BBD33-EA68-4B7D-8D52-3B4AFB3019F9}">
      <dgm:prSet phldrT="[Text]"/>
      <dgm:spPr/>
      <dgm:t>
        <a:bodyPr/>
        <a:lstStyle/>
        <a:p>
          <a:r>
            <a:rPr lang="de-DE" dirty="0"/>
            <a:t>Leistung</a:t>
          </a:r>
        </a:p>
      </dgm:t>
    </dgm:pt>
    <dgm:pt modelId="{781F6AE5-C7C4-4D64-9F24-8ADA8C5F4C34}" type="parTrans" cxnId="{90D4E7B3-4631-4F8D-A1C1-8A467DAFF8D5}">
      <dgm:prSet/>
      <dgm:spPr/>
      <dgm:t>
        <a:bodyPr/>
        <a:lstStyle/>
        <a:p>
          <a:endParaRPr lang="de-DE"/>
        </a:p>
      </dgm:t>
    </dgm:pt>
    <dgm:pt modelId="{D233313D-20C0-4DA2-90DB-81B38AF232A0}" type="sibTrans" cxnId="{90D4E7B3-4631-4F8D-A1C1-8A467DAFF8D5}">
      <dgm:prSet/>
      <dgm:spPr/>
      <dgm:t>
        <a:bodyPr/>
        <a:lstStyle/>
        <a:p>
          <a:endParaRPr lang="de-DE"/>
        </a:p>
      </dgm:t>
    </dgm:pt>
    <dgm:pt modelId="{0BC01F42-1487-42A2-A475-EB00989A1855}" type="pres">
      <dgm:prSet presAssocID="{02FAB06F-6047-4D7A-99C9-3E0463A33395}" presName="compositeShape" presStyleCnt="0">
        <dgm:presLayoutVars>
          <dgm:chMax val="9"/>
          <dgm:dir/>
          <dgm:resizeHandles val="exact"/>
        </dgm:presLayoutVars>
      </dgm:prSet>
      <dgm:spPr/>
    </dgm:pt>
    <dgm:pt modelId="{868C521D-94FA-4C00-8ED1-65CCCA768443}" type="pres">
      <dgm:prSet presAssocID="{02FAB06F-6047-4D7A-99C9-3E0463A33395}" presName="triangle1" presStyleLbl="node1" presStyleIdx="0" presStyleCnt="4">
        <dgm:presLayoutVars>
          <dgm:bulletEnabled val="1"/>
        </dgm:presLayoutVars>
      </dgm:prSet>
      <dgm:spPr/>
    </dgm:pt>
    <dgm:pt modelId="{959F0FDC-E37F-4C25-9542-767EBFE4521F}" type="pres">
      <dgm:prSet presAssocID="{02FAB06F-6047-4D7A-99C9-3E0463A33395}" presName="triangle2" presStyleLbl="node1" presStyleIdx="1" presStyleCnt="4">
        <dgm:presLayoutVars>
          <dgm:bulletEnabled val="1"/>
        </dgm:presLayoutVars>
      </dgm:prSet>
      <dgm:spPr/>
    </dgm:pt>
    <dgm:pt modelId="{6FF848CE-9A6C-44BA-BF8D-1B2E21230130}" type="pres">
      <dgm:prSet presAssocID="{02FAB06F-6047-4D7A-99C9-3E0463A33395}" presName="triangle3" presStyleLbl="node1" presStyleIdx="2" presStyleCnt="4">
        <dgm:presLayoutVars>
          <dgm:bulletEnabled val="1"/>
        </dgm:presLayoutVars>
      </dgm:prSet>
      <dgm:spPr/>
    </dgm:pt>
    <dgm:pt modelId="{7152CC46-503B-43E9-9ADD-6DDBD9B0191F}" type="pres">
      <dgm:prSet presAssocID="{02FAB06F-6047-4D7A-99C9-3E0463A3339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B3ED4FCC-884B-404A-92EB-25D33B8B1FCC}" type="presOf" srcId="{17461958-84D5-41D3-8B3F-D4D8FE402563}" destId="{6FF848CE-9A6C-44BA-BF8D-1B2E21230130}" srcOrd="0" destOrd="0" presId="urn:microsoft.com/office/officeart/2005/8/layout/pyramid4"/>
    <dgm:cxn modelId="{4E20B024-4F12-4F7F-B6CD-FA9B4BD470A3}" type="presOf" srcId="{CB9BBD33-EA68-4B7D-8D52-3B4AFB3019F9}" destId="{7152CC46-503B-43E9-9ADD-6DDBD9B0191F}" srcOrd="0" destOrd="0" presId="urn:microsoft.com/office/officeart/2005/8/layout/pyramid4"/>
    <dgm:cxn modelId="{D1C220F8-C189-4404-BD77-B115AE194BEE}" srcId="{02FAB06F-6047-4D7A-99C9-3E0463A33395}" destId="{DF218AF4-A42B-4CB9-89D0-19BF1503E503}" srcOrd="1" destOrd="0" parTransId="{F05587A7-166F-41B5-B55F-F0F9E799C4D2}" sibTransId="{B1EF5199-5AC4-4E0D-89CB-E1055979FC68}"/>
    <dgm:cxn modelId="{90D4E7B3-4631-4F8D-A1C1-8A467DAFF8D5}" srcId="{02FAB06F-6047-4D7A-99C9-3E0463A33395}" destId="{CB9BBD33-EA68-4B7D-8D52-3B4AFB3019F9}" srcOrd="3" destOrd="0" parTransId="{781F6AE5-C7C4-4D64-9F24-8ADA8C5F4C34}" sibTransId="{D233313D-20C0-4DA2-90DB-81B38AF232A0}"/>
    <dgm:cxn modelId="{C4AB06CA-B811-4B4F-8595-CDA1D1BCDB81}" type="presOf" srcId="{DF218AF4-A42B-4CB9-89D0-19BF1503E503}" destId="{959F0FDC-E37F-4C25-9542-767EBFE4521F}" srcOrd="0" destOrd="0" presId="urn:microsoft.com/office/officeart/2005/8/layout/pyramid4"/>
    <dgm:cxn modelId="{5C459080-ED3A-4526-AEC3-C08B05056408}" type="presOf" srcId="{02FAB06F-6047-4D7A-99C9-3E0463A33395}" destId="{0BC01F42-1487-42A2-A475-EB00989A1855}" srcOrd="0" destOrd="0" presId="urn:microsoft.com/office/officeart/2005/8/layout/pyramid4"/>
    <dgm:cxn modelId="{2BD48BB8-CCDC-4295-8E88-93550284277B}" type="presOf" srcId="{9A59C934-467D-4856-9C28-03C4FF89EE2C}" destId="{868C521D-94FA-4C00-8ED1-65CCCA768443}" srcOrd="0" destOrd="0" presId="urn:microsoft.com/office/officeart/2005/8/layout/pyramid4"/>
    <dgm:cxn modelId="{19774C79-E308-4418-BCEB-E7B584C6632F}" srcId="{02FAB06F-6047-4D7A-99C9-3E0463A33395}" destId="{17461958-84D5-41D3-8B3F-D4D8FE402563}" srcOrd="2" destOrd="0" parTransId="{8EBFF1ED-9959-4946-A97A-409262BFC04E}" sibTransId="{C553B865-A0BC-46DF-883A-6E8DB776E168}"/>
    <dgm:cxn modelId="{292959C0-E95D-44CE-8C01-E1F6B17898C5}" srcId="{02FAB06F-6047-4D7A-99C9-3E0463A33395}" destId="{9A59C934-467D-4856-9C28-03C4FF89EE2C}" srcOrd="0" destOrd="0" parTransId="{2069139C-F1B0-4C91-831F-D1A899B14BBE}" sibTransId="{851A056E-5DAC-4983-A3B9-1B274A51C0E4}"/>
    <dgm:cxn modelId="{C7F1663A-6810-4030-89E8-3A627F7F8BEC}" type="presParOf" srcId="{0BC01F42-1487-42A2-A475-EB00989A1855}" destId="{868C521D-94FA-4C00-8ED1-65CCCA768443}" srcOrd="0" destOrd="0" presId="urn:microsoft.com/office/officeart/2005/8/layout/pyramid4"/>
    <dgm:cxn modelId="{55FC166D-EB50-4BFD-9CD1-58EFCE87C0BE}" type="presParOf" srcId="{0BC01F42-1487-42A2-A475-EB00989A1855}" destId="{959F0FDC-E37F-4C25-9542-767EBFE4521F}" srcOrd="1" destOrd="0" presId="urn:microsoft.com/office/officeart/2005/8/layout/pyramid4"/>
    <dgm:cxn modelId="{B3CACBA1-BD64-4563-A038-3414C9819752}" type="presParOf" srcId="{0BC01F42-1487-42A2-A475-EB00989A1855}" destId="{6FF848CE-9A6C-44BA-BF8D-1B2E21230130}" srcOrd="2" destOrd="0" presId="urn:microsoft.com/office/officeart/2005/8/layout/pyramid4"/>
    <dgm:cxn modelId="{3D106580-D802-4C55-B03C-7F8D5803F588}" type="presParOf" srcId="{0BC01F42-1487-42A2-A475-EB00989A1855}" destId="{7152CC46-503B-43E9-9ADD-6DDBD9B0191F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74A26-9B81-4881-8190-4CD463733753}">
      <dsp:nvSpPr>
        <dsp:cNvPr id="0" name=""/>
        <dsp:cNvSpPr/>
      </dsp:nvSpPr>
      <dsp:spPr>
        <a:xfrm>
          <a:off x="5157251" y="1817035"/>
          <a:ext cx="4046947" cy="601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33"/>
              </a:lnTo>
              <a:lnTo>
                <a:pt x="4046947" y="358633"/>
              </a:lnTo>
              <a:lnTo>
                <a:pt x="4046947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AAD226-9BF2-492F-A8C9-045E664A4F5B}">
      <dsp:nvSpPr>
        <dsp:cNvPr id="0" name=""/>
        <dsp:cNvSpPr/>
      </dsp:nvSpPr>
      <dsp:spPr>
        <a:xfrm>
          <a:off x="5157251" y="1817035"/>
          <a:ext cx="1348982" cy="601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33"/>
              </a:lnTo>
              <a:lnTo>
                <a:pt x="1348982" y="358633"/>
              </a:lnTo>
              <a:lnTo>
                <a:pt x="1348982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96185-B363-4A39-AD01-53645593D8A4}">
      <dsp:nvSpPr>
        <dsp:cNvPr id="0" name=""/>
        <dsp:cNvSpPr/>
      </dsp:nvSpPr>
      <dsp:spPr>
        <a:xfrm>
          <a:off x="3808268" y="1817035"/>
          <a:ext cx="1348982" cy="601579"/>
        </a:xfrm>
        <a:custGeom>
          <a:avLst/>
          <a:gdLst/>
          <a:ahLst/>
          <a:cxnLst/>
          <a:rect l="0" t="0" r="0" b="0"/>
          <a:pathLst>
            <a:path>
              <a:moveTo>
                <a:pt x="1348982" y="0"/>
              </a:moveTo>
              <a:lnTo>
                <a:pt x="1348982" y="358633"/>
              </a:lnTo>
              <a:lnTo>
                <a:pt x="0" y="358633"/>
              </a:lnTo>
              <a:lnTo>
                <a:pt x="0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C91090-6E27-4464-89C0-997C0F06F599}">
      <dsp:nvSpPr>
        <dsp:cNvPr id="0" name=""/>
        <dsp:cNvSpPr/>
      </dsp:nvSpPr>
      <dsp:spPr>
        <a:xfrm>
          <a:off x="1110303" y="1817035"/>
          <a:ext cx="4046947" cy="601579"/>
        </a:xfrm>
        <a:custGeom>
          <a:avLst/>
          <a:gdLst/>
          <a:ahLst/>
          <a:cxnLst/>
          <a:rect l="0" t="0" r="0" b="0"/>
          <a:pathLst>
            <a:path>
              <a:moveTo>
                <a:pt x="4046947" y="0"/>
              </a:moveTo>
              <a:lnTo>
                <a:pt x="4046947" y="358633"/>
              </a:lnTo>
              <a:lnTo>
                <a:pt x="0" y="358633"/>
              </a:lnTo>
              <a:lnTo>
                <a:pt x="0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4E3E7-6E27-4A2D-B1DC-1A5CE468590B}">
      <dsp:nvSpPr>
        <dsp:cNvPr id="0" name=""/>
        <dsp:cNvSpPr/>
      </dsp:nvSpPr>
      <dsp:spPr>
        <a:xfrm>
          <a:off x="4151762" y="775840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Projektleitung</a:t>
          </a:r>
        </a:p>
      </dsp:txBody>
      <dsp:txXfrm>
        <a:off x="4151762" y="775840"/>
        <a:ext cx="2010976" cy="1041194"/>
      </dsp:txXfrm>
    </dsp:sp>
    <dsp:sp modelId="{C11E0B58-073B-4A2B-BBC5-C01BFBEA3428}">
      <dsp:nvSpPr>
        <dsp:cNvPr id="0" name=""/>
        <dsp:cNvSpPr/>
      </dsp:nvSpPr>
      <dsp:spPr>
        <a:xfrm>
          <a:off x="4553958" y="1585658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Lukas Adler</a:t>
          </a:r>
        </a:p>
      </dsp:txBody>
      <dsp:txXfrm>
        <a:off x="4553958" y="1585658"/>
        <a:ext cx="1809878" cy="347064"/>
      </dsp:txXfrm>
    </dsp:sp>
    <dsp:sp modelId="{56C552A1-1526-468F-8DFA-EDCC362BCBF9}">
      <dsp:nvSpPr>
        <dsp:cNvPr id="0" name=""/>
        <dsp:cNvSpPr/>
      </dsp:nvSpPr>
      <dsp:spPr>
        <a:xfrm>
          <a:off x="104815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Backend</a:t>
          </a:r>
        </a:p>
      </dsp:txBody>
      <dsp:txXfrm>
        <a:off x="104815" y="2418614"/>
        <a:ext cx="2010976" cy="1041194"/>
      </dsp:txXfrm>
    </dsp:sp>
    <dsp:sp modelId="{79751DA8-13B7-4D83-ACA4-8878A25675F6}">
      <dsp:nvSpPr>
        <dsp:cNvPr id="0" name=""/>
        <dsp:cNvSpPr/>
      </dsp:nvSpPr>
      <dsp:spPr>
        <a:xfrm>
          <a:off x="507010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Artur </a:t>
          </a:r>
          <a:r>
            <a:rPr lang="de-DE" sz="2100" kern="1200" dirty="0" err="1"/>
            <a:t>Stalbaum</a:t>
          </a:r>
          <a:endParaRPr lang="de-DE" sz="2100" kern="1200" dirty="0"/>
        </a:p>
      </dsp:txBody>
      <dsp:txXfrm>
        <a:off x="507010" y="3228432"/>
        <a:ext cx="1809878" cy="347064"/>
      </dsp:txXfrm>
    </dsp:sp>
    <dsp:sp modelId="{E7CD9CB7-D71A-4A34-88B7-ACA51759CDAE}">
      <dsp:nvSpPr>
        <dsp:cNvPr id="0" name=""/>
        <dsp:cNvSpPr/>
      </dsp:nvSpPr>
      <dsp:spPr>
        <a:xfrm>
          <a:off x="2802780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Frontend</a:t>
          </a:r>
        </a:p>
      </dsp:txBody>
      <dsp:txXfrm>
        <a:off x="2802780" y="2418614"/>
        <a:ext cx="2010976" cy="1041194"/>
      </dsp:txXfrm>
    </dsp:sp>
    <dsp:sp modelId="{A6E6D66C-F143-430D-BA5B-A7922A31C720}">
      <dsp:nvSpPr>
        <dsp:cNvPr id="0" name=""/>
        <dsp:cNvSpPr/>
      </dsp:nvSpPr>
      <dsp:spPr>
        <a:xfrm>
          <a:off x="3204975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Nico </a:t>
          </a:r>
          <a:r>
            <a:rPr lang="de-DE" sz="1800" kern="1200" dirty="0" err="1"/>
            <a:t>Wickersheim</a:t>
          </a:r>
          <a:endParaRPr lang="de-DE" sz="1800" kern="1200" dirty="0"/>
        </a:p>
      </dsp:txBody>
      <dsp:txXfrm>
        <a:off x="3204975" y="3228432"/>
        <a:ext cx="1809878" cy="347064"/>
      </dsp:txXfrm>
    </dsp:sp>
    <dsp:sp modelId="{C23B6799-7FE7-4C1A-BE8C-2B9D54DA62AE}">
      <dsp:nvSpPr>
        <dsp:cNvPr id="0" name=""/>
        <dsp:cNvSpPr/>
      </dsp:nvSpPr>
      <dsp:spPr>
        <a:xfrm>
          <a:off x="5500745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PM</a:t>
          </a:r>
        </a:p>
      </dsp:txBody>
      <dsp:txXfrm>
        <a:off x="5500745" y="2418614"/>
        <a:ext cx="2010976" cy="1041194"/>
      </dsp:txXfrm>
    </dsp:sp>
    <dsp:sp modelId="{ABE1D576-D2DF-442A-A70C-FD84633ED43D}">
      <dsp:nvSpPr>
        <dsp:cNvPr id="0" name=""/>
        <dsp:cNvSpPr/>
      </dsp:nvSpPr>
      <dsp:spPr>
        <a:xfrm>
          <a:off x="5902940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Timo Schmidt</a:t>
          </a:r>
        </a:p>
      </dsp:txBody>
      <dsp:txXfrm>
        <a:off x="5902940" y="3228432"/>
        <a:ext cx="1809878" cy="347064"/>
      </dsp:txXfrm>
    </dsp:sp>
    <dsp:sp modelId="{AA108A4A-CB1F-4119-ACA6-B636185CFB0E}">
      <dsp:nvSpPr>
        <dsp:cNvPr id="0" name=""/>
        <dsp:cNvSpPr/>
      </dsp:nvSpPr>
      <dsp:spPr>
        <a:xfrm>
          <a:off x="8198710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Datenbank</a:t>
          </a:r>
        </a:p>
      </dsp:txBody>
      <dsp:txXfrm>
        <a:off x="8198710" y="2418614"/>
        <a:ext cx="2010976" cy="1041194"/>
      </dsp:txXfrm>
    </dsp:sp>
    <dsp:sp modelId="{CDA81E17-E728-46F3-AD2E-E6AD46D9BBD8}">
      <dsp:nvSpPr>
        <dsp:cNvPr id="0" name=""/>
        <dsp:cNvSpPr/>
      </dsp:nvSpPr>
      <dsp:spPr>
        <a:xfrm>
          <a:off x="8600905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Karsten </a:t>
          </a:r>
          <a:r>
            <a:rPr lang="de-DE" sz="2100" kern="1200" dirty="0" err="1"/>
            <a:t>Amrein</a:t>
          </a:r>
          <a:endParaRPr lang="de-DE" sz="2100" kern="1200" dirty="0"/>
        </a:p>
      </dsp:txBody>
      <dsp:txXfrm>
        <a:off x="8600905" y="3228432"/>
        <a:ext cx="1809878" cy="347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C521D-94FA-4C00-8ED1-65CCCA768443}">
      <dsp:nvSpPr>
        <dsp:cNvPr id="0" name=""/>
        <dsp:cNvSpPr/>
      </dsp:nvSpPr>
      <dsp:spPr>
        <a:xfrm>
          <a:off x="1066197" y="0"/>
          <a:ext cx="1629709" cy="1629709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Termin</a:t>
          </a:r>
        </a:p>
      </dsp:txBody>
      <dsp:txXfrm>
        <a:off x="1473624" y="814855"/>
        <a:ext cx="814855" cy="814854"/>
      </dsp:txXfrm>
    </dsp:sp>
    <dsp:sp modelId="{959F0FDC-E37F-4C25-9542-767EBFE4521F}">
      <dsp:nvSpPr>
        <dsp:cNvPr id="0" name=""/>
        <dsp:cNvSpPr/>
      </dsp:nvSpPr>
      <dsp:spPr>
        <a:xfrm>
          <a:off x="251342" y="1629709"/>
          <a:ext cx="1629709" cy="1629709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Kosten</a:t>
          </a:r>
        </a:p>
      </dsp:txBody>
      <dsp:txXfrm>
        <a:off x="658769" y="2444564"/>
        <a:ext cx="814855" cy="814854"/>
      </dsp:txXfrm>
    </dsp:sp>
    <dsp:sp modelId="{6FF848CE-9A6C-44BA-BF8D-1B2E21230130}">
      <dsp:nvSpPr>
        <dsp:cNvPr id="0" name=""/>
        <dsp:cNvSpPr/>
      </dsp:nvSpPr>
      <dsp:spPr>
        <a:xfrm rot="10800000">
          <a:off x="1066197" y="1629709"/>
          <a:ext cx="1629709" cy="1629709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Ihre Software</a:t>
          </a:r>
        </a:p>
      </dsp:txBody>
      <dsp:txXfrm rot="10800000">
        <a:off x="1473624" y="1629709"/>
        <a:ext cx="814855" cy="814854"/>
      </dsp:txXfrm>
    </dsp:sp>
    <dsp:sp modelId="{7152CC46-503B-43E9-9ADD-6DDBD9B0191F}">
      <dsp:nvSpPr>
        <dsp:cNvPr id="0" name=""/>
        <dsp:cNvSpPr/>
      </dsp:nvSpPr>
      <dsp:spPr>
        <a:xfrm>
          <a:off x="1881051" y="1629709"/>
          <a:ext cx="1629709" cy="1629709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Leistung</a:t>
          </a:r>
        </a:p>
      </dsp:txBody>
      <dsp:txXfrm>
        <a:off x="2288478" y="2444564"/>
        <a:ext cx="814855" cy="814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02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23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77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75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23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13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87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12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01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86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23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A55D9-6AB2-4364-AE5A-4B2CFFB043C1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90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orzellantreff.de/webimages/products/extralarge/998247-mYnwB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7" r="9091" b="2885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de-DE" sz="5400"/>
              <a:t>Vorstellung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de-DE" sz="2000"/>
              <a:t>Red Stag GmbH</a:t>
            </a:r>
          </a:p>
        </p:txBody>
      </p:sp>
    </p:spTree>
    <p:extLst>
      <p:ext uri="{BB962C8B-B14F-4D97-AF65-F5344CB8AC3E}">
        <p14:creationId xmlns:p14="http://schemas.microsoft.com/office/powerpoint/2010/main" val="3073513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Red</a:t>
            </a:r>
            <a:r>
              <a:rPr lang="de-DE" dirty="0"/>
              <a:t> Stag</a:t>
            </a:r>
          </a:p>
          <a:p>
            <a:r>
              <a:rPr lang="de-DE" dirty="0"/>
              <a:t>Projektteam</a:t>
            </a:r>
          </a:p>
          <a:p>
            <a:r>
              <a:rPr lang="de-DE" dirty="0"/>
              <a:t>Projektziel</a:t>
            </a:r>
          </a:p>
        </p:txBody>
      </p:sp>
    </p:spTree>
    <p:extLst>
      <p:ext uri="{BB962C8B-B14F-4D97-AF65-F5344CB8AC3E}">
        <p14:creationId xmlns:p14="http://schemas.microsoft.com/office/powerpoint/2010/main" val="60491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Red</a:t>
            </a:r>
            <a:r>
              <a:rPr lang="de-DE" dirty="0"/>
              <a:t> Stag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Softwarefirma</a:t>
            </a:r>
          </a:p>
          <a:p>
            <a:r>
              <a:rPr lang="de-DE" dirty="0"/>
              <a:t>Schwerpunkte</a:t>
            </a:r>
          </a:p>
          <a:p>
            <a:pPr lvl="1"/>
            <a:r>
              <a:rPr lang="de-DE" dirty="0"/>
              <a:t>Webentwicklung</a:t>
            </a:r>
          </a:p>
          <a:p>
            <a:pPr lvl="1"/>
            <a:r>
              <a:rPr lang="de-DE" dirty="0"/>
              <a:t>Projektmanagement</a:t>
            </a:r>
          </a:p>
          <a:p>
            <a:pPr lvl="1"/>
            <a:r>
              <a:rPr lang="de-DE" dirty="0"/>
              <a:t>Kundenspezifische Entwicklung von Verwaltungssoftware</a:t>
            </a:r>
          </a:p>
          <a:p>
            <a:r>
              <a:rPr lang="de-DE" dirty="0"/>
              <a:t>Standort „Lörrach“</a:t>
            </a:r>
          </a:p>
          <a:p>
            <a:r>
              <a:rPr lang="de-DE" dirty="0"/>
              <a:t>5 Mitarbeiter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639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Projektteam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09609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502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Projektziel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Entwicklung kundenspezifischer Software zur Projektantragsverwaltung</a:t>
            </a:r>
          </a:p>
          <a:p>
            <a:pPr lvl="1"/>
            <a:r>
              <a:rPr lang="de-DE" dirty="0"/>
              <a:t>PAMS = Projektantragsmanagementsystem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014090267"/>
              </p:ext>
            </p:extLst>
          </p:nvPr>
        </p:nvGraphicFramePr>
        <p:xfrm>
          <a:off x="6897188" y="2782389"/>
          <a:ext cx="3762103" cy="3259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6497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 Informationen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Projektantrag</a:t>
            </a:r>
          </a:p>
          <a:p>
            <a:r>
              <a:rPr lang="de-DE" dirty="0"/>
              <a:t>Umfeldanalyse</a:t>
            </a:r>
          </a:p>
          <a:p>
            <a:r>
              <a:rPr lang="de-DE" dirty="0"/>
              <a:t>Kostenanalyse</a:t>
            </a:r>
          </a:p>
          <a:p>
            <a:r>
              <a:rPr lang="de-DE" dirty="0"/>
              <a:t>Chancen / Risiko Portfolio</a:t>
            </a:r>
          </a:p>
          <a:p>
            <a:r>
              <a:rPr lang="de-DE" dirty="0"/>
              <a:t>Unternehmensanalyse</a:t>
            </a:r>
          </a:p>
        </p:txBody>
      </p:sp>
    </p:spTree>
    <p:extLst>
      <p:ext uri="{BB962C8B-B14F-4D97-AF65-F5344CB8AC3E}">
        <p14:creationId xmlns:p14="http://schemas.microsoft.com/office/powerpoint/2010/main" val="234542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Breitbild</PresentationFormat>
  <Paragraphs>38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Vorstellung</vt:lpstr>
      <vt:lpstr>Agenda</vt:lpstr>
      <vt:lpstr>Red Stag</vt:lpstr>
      <vt:lpstr>Projektteam</vt:lpstr>
      <vt:lpstr>Projektziel</vt:lpstr>
      <vt:lpstr>Weiter Informationen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Vorstellung</dc:title>
  <dc:creator>Lukas Adler</dc:creator>
  <cp:lastModifiedBy>Lukas Adler</cp:lastModifiedBy>
  <cp:revision>1</cp:revision>
  <dcterms:created xsi:type="dcterms:W3CDTF">2016-07-26T12:18:38Z</dcterms:created>
  <dcterms:modified xsi:type="dcterms:W3CDTF">2016-07-26T12:25:58Z</dcterms:modified>
</cp:coreProperties>
</file>