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2428C-51A9-4567-A0FE-F0A39B939E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934413-210E-4992-B8DA-F62D5FDA9DA3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8B26F2AD-DEFB-457C-A794-E605514B66D7}" type="parTrans" cxnId="{39CBB839-1633-4EE9-B622-A7D1F140BC55}">
      <dgm:prSet/>
      <dgm:spPr/>
      <dgm:t>
        <a:bodyPr/>
        <a:lstStyle/>
        <a:p>
          <a:endParaRPr lang="de-DE"/>
        </a:p>
      </dgm:t>
    </dgm:pt>
    <dgm:pt modelId="{32EB8EBC-098E-425B-9928-311BEF2267FD}" type="sibTrans" cxnId="{39CBB839-1633-4EE9-B622-A7D1F140BC55}">
      <dgm:prSet/>
      <dgm:spPr/>
      <dgm:t>
        <a:bodyPr/>
        <a:lstStyle/>
        <a:p>
          <a:endParaRPr lang="de-DE"/>
        </a:p>
      </dgm:t>
    </dgm:pt>
    <dgm:pt modelId="{D01B0157-3E3F-441E-ACB9-1E675B2EF353}">
      <dgm:prSet phldrT="[Text]" custT="1"/>
      <dgm:spPr/>
      <dgm:t>
        <a:bodyPr/>
        <a:lstStyle/>
        <a:p>
          <a:r>
            <a:rPr lang="de-DE" sz="1000" dirty="0"/>
            <a:t>Zieldefinition</a:t>
          </a:r>
        </a:p>
      </dgm:t>
    </dgm:pt>
    <dgm:pt modelId="{19661B12-F26A-47DC-B244-C330F1D25794}" type="parTrans" cxnId="{B9DB0B1F-71A0-4857-8CF6-6682EE45099F}">
      <dgm:prSet/>
      <dgm:spPr/>
      <dgm:t>
        <a:bodyPr/>
        <a:lstStyle/>
        <a:p>
          <a:endParaRPr lang="de-DE"/>
        </a:p>
      </dgm:t>
    </dgm:pt>
    <dgm:pt modelId="{053394E5-F8F7-4172-B53C-66C8D0DEFFFD}" type="sibTrans" cxnId="{B9DB0B1F-71A0-4857-8CF6-6682EE45099F}">
      <dgm:prSet/>
      <dgm:spPr/>
      <dgm:t>
        <a:bodyPr/>
        <a:lstStyle/>
        <a:p>
          <a:endParaRPr lang="de-DE"/>
        </a:p>
      </dgm:t>
    </dgm:pt>
    <dgm:pt modelId="{01DE3B65-B352-4A0B-A786-4E70E1E180EE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4D8A4C30-30D1-4B36-AC8D-76AD06DB3AFE}" type="parTrans" cxnId="{164FD28D-F34F-486B-AA7F-88E4CD24600A}">
      <dgm:prSet/>
      <dgm:spPr/>
      <dgm:t>
        <a:bodyPr/>
        <a:lstStyle/>
        <a:p>
          <a:endParaRPr lang="de-DE"/>
        </a:p>
      </dgm:t>
    </dgm:pt>
    <dgm:pt modelId="{1757637C-3B62-4D67-A97A-9341BC011203}" type="sibTrans" cxnId="{164FD28D-F34F-486B-AA7F-88E4CD24600A}">
      <dgm:prSet/>
      <dgm:spPr/>
      <dgm:t>
        <a:bodyPr/>
        <a:lstStyle/>
        <a:p>
          <a:endParaRPr lang="de-DE"/>
        </a:p>
      </dgm:t>
    </dgm:pt>
    <dgm:pt modelId="{0747F730-FA46-413A-A0F4-9C3544E22A7B}">
      <dgm:prSet phldrT="[Text]" custT="1"/>
      <dgm:spPr/>
      <dgm:t>
        <a:bodyPr/>
        <a:lstStyle/>
        <a:p>
          <a:r>
            <a:rPr lang="de-DE" sz="1000" dirty="0"/>
            <a:t>Anforderungsanalyse</a:t>
          </a:r>
        </a:p>
      </dgm:t>
    </dgm:pt>
    <dgm:pt modelId="{4DAED85C-50EF-4FC9-8C75-FB678724FBCC}" type="parTrans" cxnId="{CAA136F9-CA2F-4FF8-B4B6-57D962C5A8CD}">
      <dgm:prSet/>
      <dgm:spPr/>
      <dgm:t>
        <a:bodyPr/>
        <a:lstStyle/>
        <a:p>
          <a:endParaRPr lang="de-DE"/>
        </a:p>
      </dgm:t>
    </dgm:pt>
    <dgm:pt modelId="{1C335635-A106-4A34-9FC5-53E819C1F5E2}" type="sibTrans" cxnId="{CAA136F9-CA2F-4FF8-B4B6-57D962C5A8CD}">
      <dgm:prSet/>
      <dgm:spPr/>
      <dgm:t>
        <a:bodyPr/>
        <a:lstStyle/>
        <a:p>
          <a:endParaRPr lang="de-DE"/>
        </a:p>
      </dgm:t>
    </dgm:pt>
    <dgm:pt modelId="{4FC9A8CD-3C38-457D-AE19-7124F557D0D3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FE6911BB-0FAC-4D87-9BBC-CE4172BBE933}" type="parTrans" cxnId="{6B980057-FD89-4AE6-ADCB-EB0C2AD3C3F5}">
      <dgm:prSet/>
      <dgm:spPr/>
      <dgm:t>
        <a:bodyPr/>
        <a:lstStyle/>
        <a:p>
          <a:endParaRPr lang="de-DE"/>
        </a:p>
      </dgm:t>
    </dgm:pt>
    <dgm:pt modelId="{6893E97F-F750-42E3-A5DE-DF80F4560205}" type="sibTrans" cxnId="{6B980057-FD89-4AE6-ADCB-EB0C2AD3C3F5}">
      <dgm:prSet/>
      <dgm:spPr/>
      <dgm:t>
        <a:bodyPr/>
        <a:lstStyle/>
        <a:p>
          <a:endParaRPr lang="de-DE"/>
        </a:p>
      </dgm:t>
    </dgm:pt>
    <dgm:pt modelId="{67CD7419-3426-4601-B26C-4284AA48FB60}">
      <dgm:prSet phldrT="[Text]" custT="1"/>
      <dgm:spPr/>
      <dgm:t>
        <a:bodyPr/>
        <a:lstStyle/>
        <a:p>
          <a:r>
            <a:rPr lang="de-DE" sz="1000" dirty="0"/>
            <a:t>Klassendiagramm</a:t>
          </a:r>
        </a:p>
      </dgm:t>
    </dgm:pt>
    <dgm:pt modelId="{555D7510-7303-4BA5-9F0B-D78235905BB0}" type="parTrans" cxnId="{1F3AC41A-B900-4225-A78E-DA159BA47274}">
      <dgm:prSet/>
      <dgm:spPr/>
      <dgm:t>
        <a:bodyPr/>
        <a:lstStyle/>
        <a:p>
          <a:endParaRPr lang="de-DE"/>
        </a:p>
      </dgm:t>
    </dgm:pt>
    <dgm:pt modelId="{7A9EE7F0-2C85-4884-B530-CD52C8C8C3E5}" type="sibTrans" cxnId="{1F3AC41A-B900-4225-A78E-DA159BA47274}">
      <dgm:prSet/>
      <dgm:spPr/>
      <dgm:t>
        <a:bodyPr/>
        <a:lstStyle/>
        <a:p>
          <a:endParaRPr lang="de-DE"/>
        </a:p>
      </dgm:t>
    </dgm:pt>
    <dgm:pt modelId="{DFA50CB2-25BD-401A-A791-9E21C321B770}">
      <dgm:prSet phldrT="[Text]" custT="1"/>
      <dgm:spPr/>
      <dgm:t>
        <a:bodyPr/>
        <a:lstStyle/>
        <a:p>
          <a:r>
            <a:rPr lang="de-DE" sz="1000" dirty="0"/>
            <a:t>Grobplanung Projekt</a:t>
          </a:r>
        </a:p>
      </dgm:t>
    </dgm:pt>
    <dgm:pt modelId="{E6D52CD2-0806-4700-8BB9-E91EA81EC4C7}" type="parTrans" cxnId="{BCDAB4BA-1E32-445B-BCE3-3DAFF4DACD8B}">
      <dgm:prSet/>
      <dgm:spPr/>
      <dgm:t>
        <a:bodyPr/>
        <a:lstStyle/>
        <a:p>
          <a:endParaRPr lang="de-DE"/>
        </a:p>
      </dgm:t>
    </dgm:pt>
    <dgm:pt modelId="{7EFA9461-7403-462F-A43A-CDC7B02C0D9C}" type="sibTrans" cxnId="{BCDAB4BA-1E32-445B-BCE3-3DAFF4DACD8B}">
      <dgm:prSet/>
      <dgm:spPr/>
      <dgm:t>
        <a:bodyPr/>
        <a:lstStyle/>
        <a:p>
          <a:endParaRPr lang="de-DE"/>
        </a:p>
      </dgm:t>
    </dgm:pt>
    <dgm:pt modelId="{17D2D238-2764-43EB-98C3-852D92A13E89}">
      <dgm:prSet phldrT="[Text]" custT="1"/>
      <dgm:spPr/>
      <dgm:t>
        <a:bodyPr/>
        <a:lstStyle/>
        <a:p>
          <a:r>
            <a:rPr lang="de-DE" sz="1000" dirty="0"/>
            <a:t>Umfeldanalyse</a:t>
          </a:r>
        </a:p>
      </dgm:t>
    </dgm:pt>
    <dgm:pt modelId="{E69829D9-18F5-4932-ADA5-8F7886B92F23}" type="parTrans" cxnId="{D5A87AF3-851A-4050-80A7-A0AB29DD364A}">
      <dgm:prSet/>
      <dgm:spPr/>
      <dgm:t>
        <a:bodyPr/>
        <a:lstStyle/>
        <a:p>
          <a:endParaRPr lang="de-DE"/>
        </a:p>
      </dgm:t>
    </dgm:pt>
    <dgm:pt modelId="{EF6489EF-3305-4A54-9CF4-56317BA1A262}" type="sibTrans" cxnId="{D5A87AF3-851A-4050-80A7-A0AB29DD364A}">
      <dgm:prSet/>
      <dgm:spPr/>
      <dgm:t>
        <a:bodyPr/>
        <a:lstStyle/>
        <a:p>
          <a:endParaRPr lang="de-DE"/>
        </a:p>
      </dgm:t>
    </dgm:pt>
    <dgm:pt modelId="{9A3CA7BA-5F37-48E2-BAB3-FFDCBC9AC0B4}">
      <dgm:prSet phldrT="[Text]" custT="1"/>
      <dgm:spPr/>
      <dgm:t>
        <a:bodyPr/>
        <a:lstStyle/>
        <a:p>
          <a:r>
            <a:rPr lang="de-DE" sz="1000" dirty="0" err="1"/>
            <a:t>Stakeholderanalyse</a:t>
          </a:r>
          <a:endParaRPr lang="de-DE" sz="1000" dirty="0"/>
        </a:p>
      </dgm:t>
    </dgm:pt>
    <dgm:pt modelId="{BDECD76E-7559-40C3-8D05-4B85AF22F33F}" type="parTrans" cxnId="{B7739B22-B7C6-4C59-B35C-6F69A4603376}">
      <dgm:prSet/>
      <dgm:spPr/>
      <dgm:t>
        <a:bodyPr/>
        <a:lstStyle/>
        <a:p>
          <a:endParaRPr lang="de-DE"/>
        </a:p>
      </dgm:t>
    </dgm:pt>
    <dgm:pt modelId="{1B1E74CB-38BD-4795-9529-D4D86B8EF13F}" type="sibTrans" cxnId="{B7739B22-B7C6-4C59-B35C-6F69A4603376}">
      <dgm:prSet/>
      <dgm:spPr/>
      <dgm:t>
        <a:bodyPr/>
        <a:lstStyle/>
        <a:p>
          <a:endParaRPr lang="de-DE"/>
        </a:p>
      </dgm:t>
    </dgm:pt>
    <dgm:pt modelId="{A22CC1BF-2C68-4BA1-A418-0E0F5B99E7A5}">
      <dgm:prSet phldrT="[Text]" custT="1"/>
      <dgm:spPr/>
      <dgm:t>
        <a:bodyPr/>
        <a:lstStyle/>
        <a:p>
          <a:r>
            <a:rPr lang="de-DE" sz="1000" dirty="0"/>
            <a:t>Planung Arbeitspakete</a:t>
          </a:r>
        </a:p>
      </dgm:t>
    </dgm:pt>
    <dgm:pt modelId="{F22EA049-21B9-436B-8FA7-F221C4B5F020}" type="parTrans" cxnId="{AB9BC65F-7A8B-45C1-9046-E832D58A4500}">
      <dgm:prSet/>
      <dgm:spPr/>
      <dgm:t>
        <a:bodyPr/>
        <a:lstStyle/>
        <a:p>
          <a:endParaRPr lang="de-DE"/>
        </a:p>
      </dgm:t>
    </dgm:pt>
    <dgm:pt modelId="{541AD5BD-108E-4689-9305-6A6EAB4388E5}" type="sibTrans" cxnId="{AB9BC65F-7A8B-45C1-9046-E832D58A4500}">
      <dgm:prSet/>
      <dgm:spPr/>
      <dgm:t>
        <a:bodyPr/>
        <a:lstStyle/>
        <a:p>
          <a:endParaRPr lang="de-DE"/>
        </a:p>
      </dgm:t>
    </dgm:pt>
    <dgm:pt modelId="{95CDA409-E080-4FBC-9E07-DDA2B4A8A015}">
      <dgm:prSet phldrT="[Text]" custT="1"/>
      <dgm:spPr/>
      <dgm:t>
        <a:bodyPr/>
        <a:lstStyle/>
        <a:p>
          <a:r>
            <a:rPr lang="de-DE" sz="1000" dirty="0"/>
            <a:t>Planung Phasen</a:t>
          </a:r>
        </a:p>
      </dgm:t>
    </dgm:pt>
    <dgm:pt modelId="{B2310D2B-E792-47B9-9476-08379FF6EF54}" type="parTrans" cxnId="{12E4FA73-DB79-434B-A969-08446BBA8BE9}">
      <dgm:prSet/>
      <dgm:spPr/>
      <dgm:t>
        <a:bodyPr/>
        <a:lstStyle/>
        <a:p>
          <a:endParaRPr lang="de-DE"/>
        </a:p>
      </dgm:t>
    </dgm:pt>
    <dgm:pt modelId="{B0574617-6E8D-4EE3-BF50-118CBDD6EC4E}" type="sibTrans" cxnId="{12E4FA73-DB79-434B-A969-08446BBA8BE9}">
      <dgm:prSet/>
      <dgm:spPr/>
      <dgm:t>
        <a:bodyPr/>
        <a:lstStyle/>
        <a:p>
          <a:endParaRPr lang="de-DE"/>
        </a:p>
      </dgm:t>
    </dgm:pt>
    <dgm:pt modelId="{E191D642-AAB7-44F8-B86E-DDB5E7054560}">
      <dgm:prSet phldrT="[Text]" custT="1"/>
      <dgm:spPr/>
      <dgm:t>
        <a:bodyPr/>
        <a:lstStyle/>
        <a:p>
          <a:r>
            <a:rPr lang="de-DE" sz="1000" dirty="0"/>
            <a:t>Konzeption Meilensteine</a:t>
          </a:r>
        </a:p>
      </dgm:t>
    </dgm:pt>
    <dgm:pt modelId="{A5405C7F-7D2B-4FB1-9E01-E10DE0353291}" type="parTrans" cxnId="{4C617166-AE08-47F1-9CDF-66EEA90D531A}">
      <dgm:prSet/>
      <dgm:spPr/>
      <dgm:t>
        <a:bodyPr/>
        <a:lstStyle/>
        <a:p>
          <a:endParaRPr lang="de-DE"/>
        </a:p>
      </dgm:t>
    </dgm:pt>
    <dgm:pt modelId="{DCD3F525-6C9D-443C-BD7B-1B6810363AE8}" type="sibTrans" cxnId="{4C617166-AE08-47F1-9CDF-66EEA90D531A}">
      <dgm:prSet/>
      <dgm:spPr/>
      <dgm:t>
        <a:bodyPr/>
        <a:lstStyle/>
        <a:p>
          <a:endParaRPr lang="de-DE"/>
        </a:p>
      </dgm:t>
    </dgm:pt>
    <dgm:pt modelId="{7370189A-B5F7-47E4-B8D7-7F69637B4FDC}">
      <dgm:prSet phldrT="[Text]" custT="1"/>
      <dgm:spPr/>
      <dgm:t>
        <a:bodyPr/>
        <a:lstStyle/>
        <a:p>
          <a:r>
            <a:rPr lang="de-DE" sz="1000" dirty="0"/>
            <a:t>Chancen / Risiken</a:t>
          </a:r>
        </a:p>
      </dgm:t>
    </dgm:pt>
    <dgm:pt modelId="{37C11C0B-FC8B-43DA-9E23-68E0260CD2A9}" type="parTrans" cxnId="{C77796C2-E81C-427E-AB8B-96330426DB2F}">
      <dgm:prSet/>
      <dgm:spPr/>
      <dgm:t>
        <a:bodyPr/>
        <a:lstStyle/>
        <a:p>
          <a:endParaRPr lang="de-DE"/>
        </a:p>
      </dgm:t>
    </dgm:pt>
    <dgm:pt modelId="{531848FC-AE04-447D-87C9-4F3A03F0D707}" type="sibTrans" cxnId="{C77796C2-E81C-427E-AB8B-96330426DB2F}">
      <dgm:prSet/>
      <dgm:spPr/>
      <dgm:t>
        <a:bodyPr/>
        <a:lstStyle/>
        <a:p>
          <a:endParaRPr lang="de-DE"/>
        </a:p>
      </dgm:t>
    </dgm:pt>
    <dgm:pt modelId="{DBBCB365-AB53-4195-9E0A-430843EE1CB3}">
      <dgm:prSet phldrT="[Text]" custT="1"/>
      <dgm:spPr/>
      <dgm:t>
        <a:bodyPr/>
        <a:lstStyle/>
        <a:p>
          <a:r>
            <a:rPr lang="de-DE" sz="1000" dirty="0"/>
            <a:t>Projektsteckbrief</a:t>
          </a:r>
        </a:p>
      </dgm:t>
    </dgm:pt>
    <dgm:pt modelId="{980E5496-B506-490B-9C76-7681FFC51885}" type="parTrans" cxnId="{971283E6-DE5C-452B-B288-CDD5710FF74D}">
      <dgm:prSet/>
      <dgm:spPr/>
      <dgm:t>
        <a:bodyPr/>
        <a:lstStyle/>
        <a:p>
          <a:endParaRPr lang="de-DE"/>
        </a:p>
      </dgm:t>
    </dgm:pt>
    <dgm:pt modelId="{518081B6-B58C-4011-AB9C-EB6758C364A2}" type="sibTrans" cxnId="{971283E6-DE5C-452B-B288-CDD5710FF74D}">
      <dgm:prSet/>
      <dgm:spPr/>
      <dgm:t>
        <a:bodyPr/>
        <a:lstStyle/>
        <a:p>
          <a:endParaRPr lang="de-DE"/>
        </a:p>
      </dgm:t>
    </dgm:pt>
    <dgm:pt modelId="{C4863FFF-0E85-4D7F-9995-E43F8AF96910}">
      <dgm:prSet phldrT="[Text]" custT="1"/>
      <dgm:spPr/>
      <dgm:t>
        <a:bodyPr/>
        <a:lstStyle/>
        <a:p>
          <a:r>
            <a:rPr lang="de-DE" sz="1000" dirty="0"/>
            <a:t>Projektantrag</a:t>
          </a:r>
        </a:p>
      </dgm:t>
    </dgm:pt>
    <dgm:pt modelId="{EBA4B5CB-A788-42AC-9F32-9603DDE28CC9}" type="parTrans" cxnId="{AB721CE3-E7A3-484A-8A9C-4DD7FA6F3006}">
      <dgm:prSet/>
      <dgm:spPr/>
      <dgm:t>
        <a:bodyPr/>
        <a:lstStyle/>
        <a:p>
          <a:endParaRPr lang="de-DE"/>
        </a:p>
      </dgm:t>
    </dgm:pt>
    <dgm:pt modelId="{4DEBEBAB-68B5-4FA1-9058-6D5BB8F8DD49}" type="sibTrans" cxnId="{AB721CE3-E7A3-484A-8A9C-4DD7FA6F3006}">
      <dgm:prSet/>
      <dgm:spPr/>
      <dgm:t>
        <a:bodyPr/>
        <a:lstStyle/>
        <a:p>
          <a:endParaRPr lang="de-DE"/>
        </a:p>
      </dgm:t>
    </dgm:pt>
    <dgm:pt modelId="{25F107E0-C9BB-4961-8013-33E8205E5634}">
      <dgm:prSet phldrT="[Text]" custT="1"/>
      <dgm:spPr/>
      <dgm:t>
        <a:bodyPr/>
        <a:lstStyle/>
        <a:p>
          <a:r>
            <a:rPr lang="de-DE" sz="1000" dirty="0"/>
            <a:t>Vorgehensmodell</a:t>
          </a:r>
        </a:p>
      </dgm:t>
    </dgm:pt>
    <dgm:pt modelId="{DF36341B-A08C-413E-854B-27BF1AB018BF}" type="parTrans" cxnId="{29E4B934-7D9B-4D08-9433-B81281039D52}">
      <dgm:prSet/>
      <dgm:spPr/>
      <dgm:t>
        <a:bodyPr/>
        <a:lstStyle/>
        <a:p>
          <a:endParaRPr lang="de-DE"/>
        </a:p>
      </dgm:t>
    </dgm:pt>
    <dgm:pt modelId="{06668110-1C8C-49DC-BFBB-1E2CF08713DD}" type="sibTrans" cxnId="{29E4B934-7D9B-4D08-9433-B81281039D52}">
      <dgm:prSet/>
      <dgm:spPr/>
      <dgm:t>
        <a:bodyPr/>
        <a:lstStyle/>
        <a:p>
          <a:endParaRPr lang="de-DE"/>
        </a:p>
      </dgm:t>
    </dgm:pt>
    <dgm:pt modelId="{4B728711-7E61-467C-81AB-BEE67E835687}">
      <dgm:prSet phldrT="[Text]" custT="1"/>
      <dgm:spPr/>
      <dgm:t>
        <a:bodyPr/>
        <a:lstStyle/>
        <a:p>
          <a:r>
            <a:rPr lang="de-DE" sz="1000" dirty="0"/>
            <a:t>Risikoanalyse</a:t>
          </a:r>
        </a:p>
      </dgm:t>
    </dgm:pt>
    <dgm:pt modelId="{03B7F2DB-B655-4B21-B304-EE19970C1AFF}" type="parTrans" cxnId="{4734115A-02B3-4D5D-A442-7231A788566F}">
      <dgm:prSet/>
      <dgm:spPr/>
      <dgm:t>
        <a:bodyPr/>
        <a:lstStyle/>
        <a:p>
          <a:endParaRPr lang="de-DE"/>
        </a:p>
      </dgm:t>
    </dgm:pt>
    <dgm:pt modelId="{288B3F0F-2C44-4818-B72C-E57B5667962E}" type="sibTrans" cxnId="{4734115A-02B3-4D5D-A442-7231A788566F}">
      <dgm:prSet/>
      <dgm:spPr/>
      <dgm:t>
        <a:bodyPr/>
        <a:lstStyle/>
        <a:p>
          <a:endParaRPr lang="de-DE"/>
        </a:p>
      </dgm:t>
    </dgm:pt>
    <dgm:pt modelId="{E673CF80-9AFA-4B96-B73A-CAEB57FC0122}">
      <dgm:prSet phldrT="[Text]" custT="1"/>
      <dgm:spPr/>
      <dgm:t>
        <a:bodyPr/>
        <a:lstStyle/>
        <a:p>
          <a:r>
            <a:rPr lang="de-DE" sz="1000" dirty="0"/>
            <a:t>Kommunikations-konzept</a:t>
          </a:r>
        </a:p>
      </dgm:t>
    </dgm:pt>
    <dgm:pt modelId="{12C6D27F-89F5-4A92-BAC5-8480CC03FB5B}" type="parTrans" cxnId="{3D9E9AF0-D152-4273-9744-4E42D6B095E1}">
      <dgm:prSet/>
      <dgm:spPr/>
      <dgm:t>
        <a:bodyPr/>
        <a:lstStyle/>
        <a:p>
          <a:endParaRPr lang="de-DE"/>
        </a:p>
      </dgm:t>
    </dgm:pt>
    <dgm:pt modelId="{6B8664B5-D4E3-4B57-BAD3-0C22DE4AA193}" type="sibTrans" cxnId="{3D9E9AF0-D152-4273-9744-4E42D6B095E1}">
      <dgm:prSet/>
      <dgm:spPr/>
      <dgm:t>
        <a:bodyPr/>
        <a:lstStyle/>
        <a:p>
          <a:endParaRPr lang="de-DE"/>
        </a:p>
      </dgm:t>
    </dgm:pt>
    <dgm:pt modelId="{956A8F8C-D28A-4254-9437-33BB36A0A11A}">
      <dgm:prSet phldrT="[Text]" custT="1"/>
      <dgm:spPr/>
      <dgm:t>
        <a:bodyPr/>
        <a:lstStyle/>
        <a:p>
          <a:r>
            <a:rPr lang="de-DE" sz="1000" dirty="0"/>
            <a:t>Netzplan</a:t>
          </a:r>
        </a:p>
      </dgm:t>
    </dgm:pt>
    <dgm:pt modelId="{B06EF5E7-D777-4AA5-A37E-F617EAF3A60E}" type="parTrans" cxnId="{D4677155-EFC7-4A98-B780-D62F9768090D}">
      <dgm:prSet/>
      <dgm:spPr/>
      <dgm:t>
        <a:bodyPr/>
        <a:lstStyle/>
        <a:p>
          <a:endParaRPr lang="de-DE"/>
        </a:p>
      </dgm:t>
    </dgm:pt>
    <dgm:pt modelId="{90E846B8-917B-4980-964F-2DE04545DE2F}" type="sibTrans" cxnId="{D4677155-EFC7-4A98-B780-D62F9768090D}">
      <dgm:prSet/>
      <dgm:spPr/>
      <dgm:t>
        <a:bodyPr/>
        <a:lstStyle/>
        <a:p>
          <a:endParaRPr lang="de-DE"/>
        </a:p>
      </dgm:t>
    </dgm:pt>
    <dgm:pt modelId="{1D87AF04-B6EF-4B40-86FF-6C8D1609F2A1}">
      <dgm:prSet phldrT="[Text]" custT="1"/>
      <dgm:spPr/>
      <dgm:t>
        <a:bodyPr/>
        <a:lstStyle/>
        <a:p>
          <a:r>
            <a:rPr lang="de-DE" sz="1000" dirty="0"/>
            <a:t>Kostenplanung</a:t>
          </a:r>
        </a:p>
      </dgm:t>
    </dgm:pt>
    <dgm:pt modelId="{78BEB957-5B69-426F-B9F7-30566D6019A2}" type="parTrans" cxnId="{7407385B-BF28-495D-B08C-2F3A871CCF5E}">
      <dgm:prSet/>
      <dgm:spPr/>
      <dgm:t>
        <a:bodyPr/>
        <a:lstStyle/>
        <a:p>
          <a:endParaRPr lang="de-DE"/>
        </a:p>
      </dgm:t>
    </dgm:pt>
    <dgm:pt modelId="{0A31B2F5-E841-4408-8692-F09C681FAE1C}" type="sibTrans" cxnId="{7407385B-BF28-495D-B08C-2F3A871CCF5E}">
      <dgm:prSet/>
      <dgm:spPr/>
      <dgm:t>
        <a:bodyPr/>
        <a:lstStyle/>
        <a:p>
          <a:endParaRPr lang="de-DE"/>
        </a:p>
      </dgm:t>
    </dgm:pt>
    <dgm:pt modelId="{99F0E2EA-DCC9-4158-BBED-9ED57F52EAE7}">
      <dgm:prSet phldrT="[Text]" custT="1"/>
      <dgm:spPr/>
      <dgm:t>
        <a:bodyPr/>
        <a:lstStyle/>
        <a:p>
          <a:r>
            <a:rPr lang="de-DE" sz="1000" dirty="0"/>
            <a:t>ERM</a:t>
          </a:r>
        </a:p>
      </dgm:t>
    </dgm:pt>
    <dgm:pt modelId="{75C02EC9-74A7-4090-95B8-F8D8FA6D7061}" type="parTrans" cxnId="{BA58D55D-5485-4C99-AF19-A6CDEF22ABF1}">
      <dgm:prSet/>
      <dgm:spPr/>
      <dgm:t>
        <a:bodyPr/>
        <a:lstStyle/>
        <a:p>
          <a:endParaRPr lang="de-DE"/>
        </a:p>
      </dgm:t>
    </dgm:pt>
    <dgm:pt modelId="{E2AF9EB7-E73E-4BED-B344-B1221438FEB4}" type="sibTrans" cxnId="{BA58D55D-5485-4C99-AF19-A6CDEF22ABF1}">
      <dgm:prSet/>
      <dgm:spPr/>
      <dgm:t>
        <a:bodyPr/>
        <a:lstStyle/>
        <a:p>
          <a:endParaRPr lang="de-DE"/>
        </a:p>
      </dgm:t>
    </dgm:pt>
    <dgm:pt modelId="{59B8E11D-A5D2-4715-B582-8DE56F3E2AB3}">
      <dgm:prSet phldrT="[Text]" custT="1"/>
      <dgm:spPr/>
      <dgm:t>
        <a:bodyPr/>
        <a:lstStyle/>
        <a:p>
          <a:r>
            <a:rPr lang="de-DE" sz="1000" dirty="0"/>
            <a:t>Prozesse</a:t>
          </a:r>
        </a:p>
      </dgm:t>
    </dgm:pt>
    <dgm:pt modelId="{7F2ED626-4668-4C3F-B6C1-4DE7604D3E02}" type="parTrans" cxnId="{A1B53053-356D-4017-9728-DC3E74CA4C5F}">
      <dgm:prSet/>
      <dgm:spPr/>
      <dgm:t>
        <a:bodyPr/>
        <a:lstStyle/>
        <a:p>
          <a:endParaRPr lang="de-DE"/>
        </a:p>
      </dgm:t>
    </dgm:pt>
    <dgm:pt modelId="{2AE21B0D-E1C0-47B0-9F83-5747C4B2CAA9}" type="sibTrans" cxnId="{A1B53053-356D-4017-9728-DC3E74CA4C5F}">
      <dgm:prSet/>
      <dgm:spPr/>
      <dgm:t>
        <a:bodyPr/>
        <a:lstStyle/>
        <a:p>
          <a:endParaRPr lang="de-DE"/>
        </a:p>
      </dgm:t>
    </dgm:pt>
    <dgm:pt modelId="{118ED1D9-E78B-4FF7-9D45-7818C63297BB}">
      <dgm:prSet phldrT="[Text]" custT="1"/>
      <dgm:spPr/>
      <dgm:t>
        <a:bodyPr/>
        <a:lstStyle/>
        <a:p>
          <a:r>
            <a:rPr lang="de-DE" sz="1000" dirty="0" err="1"/>
            <a:t>Use</a:t>
          </a:r>
          <a:r>
            <a:rPr lang="de-DE" sz="1000" dirty="0"/>
            <a:t> Cases</a:t>
          </a:r>
        </a:p>
      </dgm:t>
    </dgm:pt>
    <dgm:pt modelId="{F8A71BFC-3CA9-4925-895F-160A2EC8C2D4}" type="parTrans" cxnId="{7EA08A2D-7A4A-4471-AA2A-B1B72B66233F}">
      <dgm:prSet/>
      <dgm:spPr/>
      <dgm:t>
        <a:bodyPr/>
        <a:lstStyle/>
        <a:p>
          <a:endParaRPr lang="de-DE"/>
        </a:p>
      </dgm:t>
    </dgm:pt>
    <dgm:pt modelId="{CC09AC27-BACC-4717-AB87-03CD20A63E7C}" type="sibTrans" cxnId="{7EA08A2D-7A4A-4471-AA2A-B1B72B66233F}">
      <dgm:prSet/>
      <dgm:spPr/>
      <dgm:t>
        <a:bodyPr/>
        <a:lstStyle/>
        <a:p>
          <a:endParaRPr lang="de-DE"/>
        </a:p>
      </dgm:t>
    </dgm:pt>
    <dgm:pt modelId="{FD629D47-E81D-4957-A354-0AD5D4865BDA}">
      <dgm:prSet phldrT="[Text]" custT="1"/>
      <dgm:spPr/>
      <dgm:t>
        <a:bodyPr/>
        <a:lstStyle/>
        <a:p>
          <a:r>
            <a:rPr lang="de-DE" sz="1000" dirty="0"/>
            <a:t>Mock </a:t>
          </a:r>
          <a:r>
            <a:rPr lang="de-DE" sz="1000" dirty="0" err="1"/>
            <a:t>Up</a:t>
          </a:r>
          <a:endParaRPr lang="de-DE" sz="1000" dirty="0"/>
        </a:p>
      </dgm:t>
    </dgm:pt>
    <dgm:pt modelId="{BB11B441-798C-46EF-9DB1-BFF928624DEA}" type="parTrans" cxnId="{A6F2EE88-62BF-4DA2-8BAB-677830FB5448}">
      <dgm:prSet/>
      <dgm:spPr/>
      <dgm:t>
        <a:bodyPr/>
        <a:lstStyle/>
        <a:p>
          <a:endParaRPr lang="de-DE"/>
        </a:p>
      </dgm:t>
    </dgm:pt>
    <dgm:pt modelId="{CF8A5E12-A025-42DF-945F-2F800770D860}" type="sibTrans" cxnId="{A6F2EE88-62BF-4DA2-8BAB-677830FB5448}">
      <dgm:prSet/>
      <dgm:spPr/>
      <dgm:t>
        <a:bodyPr/>
        <a:lstStyle/>
        <a:p>
          <a:endParaRPr lang="de-DE"/>
        </a:p>
      </dgm:t>
    </dgm:pt>
    <dgm:pt modelId="{8873AC7D-AFB4-4834-A8CD-9EB7E2C6ECA8}">
      <dgm:prSet phldrT="[Text]" custT="1"/>
      <dgm:spPr/>
      <dgm:t>
        <a:bodyPr/>
        <a:lstStyle/>
        <a:p>
          <a:r>
            <a:rPr lang="de-DE" sz="1000" dirty="0" err="1"/>
            <a:t>WireFrame</a:t>
          </a:r>
          <a:endParaRPr lang="de-DE" sz="1000" dirty="0"/>
        </a:p>
      </dgm:t>
    </dgm:pt>
    <dgm:pt modelId="{A741DBD4-6C31-44AF-A99A-68E721D46347}" type="parTrans" cxnId="{CCEA8464-EEB2-43D0-BC52-DFBB7CA5A214}">
      <dgm:prSet/>
      <dgm:spPr/>
      <dgm:t>
        <a:bodyPr/>
        <a:lstStyle/>
        <a:p>
          <a:endParaRPr lang="de-DE"/>
        </a:p>
      </dgm:t>
    </dgm:pt>
    <dgm:pt modelId="{A6F5821F-84C4-44F1-AE27-486A88AE6C07}" type="sibTrans" cxnId="{CCEA8464-EEB2-43D0-BC52-DFBB7CA5A214}">
      <dgm:prSet/>
      <dgm:spPr/>
      <dgm:t>
        <a:bodyPr/>
        <a:lstStyle/>
        <a:p>
          <a:endParaRPr lang="de-DE"/>
        </a:p>
      </dgm:t>
    </dgm:pt>
    <dgm:pt modelId="{0C23CFEE-FF4E-4E97-B648-67DDB6C84A17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C4262E2B-7A18-417F-A823-2CF752AC5CE7}" type="parTrans" cxnId="{F817B09A-A761-4159-A47D-4381DD843706}">
      <dgm:prSet/>
      <dgm:spPr/>
      <dgm:t>
        <a:bodyPr/>
        <a:lstStyle/>
        <a:p>
          <a:endParaRPr lang="de-DE"/>
        </a:p>
      </dgm:t>
    </dgm:pt>
    <dgm:pt modelId="{3E620DB1-12DD-4A2C-9043-C37123BD9F96}" type="sibTrans" cxnId="{F817B09A-A761-4159-A47D-4381DD843706}">
      <dgm:prSet/>
      <dgm:spPr/>
      <dgm:t>
        <a:bodyPr/>
        <a:lstStyle/>
        <a:p>
          <a:endParaRPr lang="de-DE"/>
        </a:p>
      </dgm:t>
    </dgm:pt>
    <dgm:pt modelId="{039196E0-81FD-463D-984E-321204BBB3AE}">
      <dgm:prSet phldrT="[Text]" custT="1"/>
      <dgm:spPr/>
      <dgm:t>
        <a:bodyPr/>
        <a:lstStyle/>
        <a:p>
          <a:r>
            <a:rPr lang="de-DE" sz="1000" dirty="0"/>
            <a:t>Programmierung</a:t>
          </a:r>
        </a:p>
      </dgm:t>
    </dgm:pt>
    <dgm:pt modelId="{AB807AB5-8C5C-4FF6-8932-EF5CA3C94BFB}" type="parTrans" cxnId="{51EB12CB-B00D-47B5-A325-37336F5DB012}">
      <dgm:prSet/>
      <dgm:spPr/>
      <dgm:t>
        <a:bodyPr/>
        <a:lstStyle/>
        <a:p>
          <a:endParaRPr lang="de-DE"/>
        </a:p>
      </dgm:t>
    </dgm:pt>
    <dgm:pt modelId="{CFB1A5B1-60A3-44C6-81AD-509BC25B57EB}" type="sibTrans" cxnId="{51EB12CB-B00D-47B5-A325-37336F5DB012}">
      <dgm:prSet/>
      <dgm:spPr/>
      <dgm:t>
        <a:bodyPr/>
        <a:lstStyle/>
        <a:p>
          <a:endParaRPr lang="de-DE"/>
        </a:p>
      </dgm:t>
    </dgm:pt>
    <dgm:pt modelId="{E6C42C34-E6BC-4B4F-B68B-366B9D3B91FB}">
      <dgm:prSet phldrT="[Text]" custT="1"/>
      <dgm:spPr/>
      <dgm:t>
        <a:bodyPr/>
        <a:lstStyle/>
        <a:p>
          <a:r>
            <a:rPr lang="de-DE" sz="1000" dirty="0"/>
            <a:t>Design</a:t>
          </a:r>
        </a:p>
      </dgm:t>
    </dgm:pt>
    <dgm:pt modelId="{6A809923-42A5-4D56-A953-929829164880}" type="parTrans" cxnId="{E87E7BEA-8FE3-4575-8DD3-60DAB2D306BD}">
      <dgm:prSet/>
      <dgm:spPr/>
      <dgm:t>
        <a:bodyPr/>
        <a:lstStyle/>
        <a:p>
          <a:endParaRPr lang="de-DE"/>
        </a:p>
      </dgm:t>
    </dgm:pt>
    <dgm:pt modelId="{5AF9758D-90CB-4831-AFA5-412A3861793A}" type="sibTrans" cxnId="{E87E7BEA-8FE3-4575-8DD3-60DAB2D306BD}">
      <dgm:prSet/>
      <dgm:spPr/>
      <dgm:t>
        <a:bodyPr/>
        <a:lstStyle/>
        <a:p>
          <a:endParaRPr lang="de-DE"/>
        </a:p>
      </dgm:t>
    </dgm:pt>
    <dgm:pt modelId="{5D4C842F-523B-44C6-A590-9DCCD629BD0E}">
      <dgm:prSet phldrT="[Text]" custT="1"/>
      <dgm:spPr/>
      <dgm:t>
        <a:bodyPr/>
        <a:lstStyle/>
        <a:p>
          <a:r>
            <a:rPr lang="de-DE" sz="1000" dirty="0"/>
            <a:t>Backend PHP</a:t>
          </a:r>
        </a:p>
      </dgm:t>
    </dgm:pt>
    <dgm:pt modelId="{A666A2B8-8FAA-462D-9F7E-9124E7B61554}" type="parTrans" cxnId="{DE7943EF-6AF1-4EBD-A5B8-F6DA01ABFD7A}">
      <dgm:prSet/>
      <dgm:spPr/>
      <dgm:t>
        <a:bodyPr/>
        <a:lstStyle/>
        <a:p>
          <a:endParaRPr lang="de-DE"/>
        </a:p>
      </dgm:t>
    </dgm:pt>
    <dgm:pt modelId="{431106F2-640D-49AA-BE34-E1D86E1F0F3B}" type="sibTrans" cxnId="{DE7943EF-6AF1-4EBD-A5B8-F6DA01ABFD7A}">
      <dgm:prSet/>
      <dgm:spPr/>
      <dgm:t>
        <a:bodyPr/>
        <a:lstStyle/>
        <a:p>
          <a:endParaRPr lang="de-DE"/>
        </a:p>
      </dgm:t>
    </dgm:pt>
    <dgm:pt modelId="{298AC369-EF12-4A65-939E-154C4988E42B}">
      <dgm:prSet phldrT="[Text]" custT="1"/>
      <dgm:spPr/>
      <dgm:t>
        <a:bodyPr/>
        <a:lstStyle/>
        <a:p>
          <a:r>
            <a:rPr lang="de-DE" sz="1000" dirty="0"/>
            <a:t>Datenbank SQL</a:t>
          </a:r>
        </a:p>
      </dgm:t>
    </dgm:pt>
    <dgm:pt modelId="{B491F5CF-8D1B-4DE7-9833-A7F3DB69AD56}" type="parTrans" cxnId="{7B28C5BF-96F7-4151-B3AD-28407D2C5602}">
      <dgm:prSet/>
      <dgm:spPr/>
      <dgm:t>
        <a:bodyPr/>
        <a:lstStyle/>
        <a:p>
          <a:endParaRPr lang="de-DE"/>
        </a:p>
      </dgm:t>
    </dgm:pt>
    <dgm:pt modelId="{A5A409DB-D81D-417D-B55B-9DE30980ACCE}" type="sibTrans" cxnId="{7B28C5BF-96F7-4151-B3AD-28407D2C5602}">
      <dgm:prSet/>
      <dgm:spPr/>
      <dgm:t>
        <a:bodyPr/>
        <a:lstStyle/>
        <a:p>
          <a:endParaRPr lang="de-DE"/>
        </a:p>
      </dgm:t>
    </dgm:pt>
    <dgm:pt modelId="{D4410C0E-5D79-4418-9D43-A50DB6D3B7DC}">
      <dgm:prSet phldrT="[Text]" custT="1"/>
      <dgm:spPr/>
      <dgm:t>
        <a:bodyPr/>
        <a:lstStyle/>
        <a:p>
          <a:r>
            <a:rPr lang="de-DE" sz="1000" dirty="0"/>
            <a:t>Frontend JS</a:t>
          </a:r>
        </a:p>
      </dgm:t>
    </dgm:pt>
    <dgm:pt modelId="{F75BF53C-5EB2-4806-A587-32875A5B7784}" type="parTrans" cxnId="{C6446854-4C3E-4C66-AA24-C7C8BAADD9CA}">
      <dgm:prSet/>
      <dgm:spPr/>
      <dgm:t>
        <a:bodyPr/>
        <a:lstStyle/>
        <a:p>
          <a:endParaRPr lang="de-DE"/>
        </a:p>
      </dgm:t>
    </dgm:pt>
    <dgm:pt modelId="{EEA92493-5C5A-4907-9CBF-A0B420BA73AB}" type="sibTrans" cxnId="{C6446854-4C3E-4C66-AA24-C7C8BAADD9CA}">
      <dgm:prSet/>
      <dgm:spPr/>
      <dgm:t>
        <a:bodyPr/>
        <a:lstStyle/>
        <a:p>
          <a:endParaRPr lang="de-DE"/>
        </a:p>
      </dgm:t>
    </dgm:pt>
    <dgm:pt modelId="{EA685929-1DB3-4910-9711-2BE5D4C9D4F2}">
      <dgm:prSet phldrT="[Text]" custT="1"/>
      <dgm:spPr/>
      <dgm:t>
        <a:bodyPr/>
        <a:lstStyle/>
        <a:p>
          <a:r>
            <a:rPr lang="de-DE" sz="1000" dirty="0"/>
            <a:t>HTML</a:t>
          </a:r>
        </a:p>
      </dgm:t>
    </dgm:pt>
    <dgm:pt modelId="{ADC8103C-FB00-4FBC-8066-8E5CC26F73F2}" type="parTrans" cxnId="{650B2154-40AD-494D-B189-0A718715C875}">
      <dgm:prSet/>
      <dgm:spPr/>
      <dgm:t>
        <a:bodyPr/>
        <a:lstStyle/>
        <a:p>
          <a:endParaRPr lang="de-DE"/>
        </a:p>
      </dgm:t>
    </dgm:pt>
    <dgm:pt modelId="{114D0558-FD61-4A84-B6D6-359F73469C30}" type="sibTrans" cxnId="{650B2154-40AD-494D-B189-0A718715C875}">
      <dgm:prSet/>
      <dgm:spPr/>
      <dgm:t>
        <a:bodyPr/>
        <a:lstStyle/>
        <a:p>
          <a:endParaRPr lang="de-DE"/>
        </a:p>
      </dgm:t>
    </dgm:pt>
    <dgm:pt modelId="{16924922-919C-4300-B4A8-EA36C8BB0ABC}">
      <dgm:prSet phldrT="[Text]" custT="1"/>
      <dgm:spPr/>
      <dgm:t>
        <a:bodyPr/>
        <a:lstStyle/>
        <a:p>
          <a:r>
            <a:rPr lang="de-DE" sz="1000" dirty="0"/>
            <a:t>CSS</a:t>
          </a:r>
        </a:p>
      </dgm:t>
    </dgm:pt>
    <dgm:pt modelId="{32DE2AA4-1407-4CF4-8A34-2F6F05DEF486}" type="parTrans" cxnId="{96CD1B67-427F-450B-A9E3-979063A304A2}">
      <dgm:prSet/>
      <dgm:spPr/>
      <dgm:t>
        <a:bodyPr/>
        <a:lstStyle/>
        <a:p>
          <a:endParaRPr lang="de-DE"/>
        </a:p>
      </dgm:t>
    </dgm:pt>
    <dgm:pt modelId="{9DD60C2B-A99E-42FE-83C0-2690E5A73C82}" type="sibTrans" cxnId="{96CD1B67-427F-450B-A9E3-979063A304A2}">
      <dgm:prSet/>
      <dgm:spPr/>
      <dgm:t>
        <a:bodyPr/>
        <a:lstStyle/>
        <a:p>
          <a:endParaRPr lang="de-DE"/>
        </a:p>
      </dgm:t>
    </dgm:pt>
    <dgm:pt modelId="{7A8B431E-833A-4EDF-8D76-1C602AD4CA85}">
      <dgm:prSet phldrT="[Text]" custT="1"/>
      <dgm:spPr/>
      <dgm:t>
        <a:bodyPr/>
        <a:lstStyle/>
        <a:p>
          <a:r>
            <a:rPr lang="de-DE" sz="1000" dirty="0" err="1"/>
            <a:t>Materialize</a:t>
          </a:r>
          <a:endParaRPr lang="de-DE" sz="1000" dirty="0"/>
        </a:p>
      </dgm:t>
    </dgm:pt>
    <dgm:pt modelId="{2CBF9808-426B-4EB6-884D-AA71BDA3500E}" type="parTrans" cxnId="{35FA898B-049C-4392-A309-86F677DCD1ED}">
      <dgm:prSet/>
      <dgm:spPr/>
      <dgm:t>
        <a:bodyPr/>
        <a:lstStyle/>
        <a:p>
          <a:endParaRPr lang="de-DE"/>
        </a:p>
      </dgm:t>
    </dgm:pt>
    <dgm:pt modelId="{C1919A99-7304-4AC6-9390-4099AE581405}" type="sibTrans" cxnId="{35FA898B-049C-4392-A309-86F677DCD1ED}">
      <dgm:prSet/>
      <dgm:spPr/>
      <dgm:t>
        <a:bodyPr/>
        <a:lstStyle/>
        <a:p>
          <a:endParaRPr lang="de-DE"/>
        </a:p>
      </dgm:t>
    </dgm:pt>
    <dgm:pt modelId="{EB089353-ED2D-49E4-A7C3-D66C7DCA5127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AA159CEE-A8D0-4594-AE1B-141AB6ECAA94}" type="parTrans" cxnId="{008245C4-5510-4312-9819-5FE771CB9099}">
      <dgm:prSet/>
      <dgm:spPr/>
      <dgm:t>
        <a:bodyPr/>
        <a:lstStyle/>
        <a:p>
          <a:endParaRPr lang="de-DE"/>
        </a:p>
      </dgm:t>
    </dgm:pt>
    <dgm:pt modelId="{1BBC3ED5-D3D1-421E-A76F-A6DE8B04A3C9}" type="sibTrans" cxnId="{008245C4-5510-4312-9819-5FE771CB9099}">
      <dgm:prSet/>
      <dgm:spPr/>
      <dgm:t>
        <a:bodyPr/>
        <a:lstStyle/>
        <a:p>
          <a:endParaRPr lang="de-DE"/>
        </a:p>
      </dgm:t>
    </dgm:pt>
    <dgm:pt modelId="{A1094463-E08C-402D-B159-67F8BBE42EE3}">
      <dgm:prSet phldrT="[Text]" custT="1"/>
      <dgm:spPr/>
      <dgm:t>
        <a:bodyPr/>
        <a:lstStyle/>
        <a:p>
          <a:r>
            <a:rPr lang="de-DE" sz="1000" dirty="0"/>
            <a:t>Blackbox</a:t>
          </a:r>
        </a:p>
      </dgm:t>
    </dgm:pt>
    <dgm:pt modelId="{47B626EB-DF18-4BDC-9BE6-D6094733834E}" type="parTrans" cxnId="{24851C49-5D70-4451-9CD5-1D66FBDBBA90}">
      <dgm:prSet/>
      <dgm:spPr/>
      <dgm:t>
        <a:bodyPr/>
        <a:lstStyle/>
        <a:p>
          <a:endParaRPr lang="de-DE"/>
        </a:p>
      </dgm:t>
    </dgm:pt>
    <dgm:pt modelId="{A7DC8FDB-BB86-4DF3-90EA-7535735CC966}" type="sibTrans" cxnId="{24851C49-5D70-4451-9CD5-1D66FBDBBA90}">
      <dgm:prSet/>
      <dgm:spPr/>
      <dgm:t>
        <a:bodyPr/>
        <a:lstStyle/>
        <a:p>
          <a:endParaRPr lang="de-DE"/>
        </a:p>
      </dgm:t>
    </dgm:pt>
    <dgm:pt modelId="{C6132068-4C85-4EDC-B109-27FF20EAC735}">
      <dgm:prSet phldrT="[Text]" custT="1"/>
      <dgm:spPr/>
      <dgm:t>
        <a:bodyPr/>
        <a:lstStyle/>
        <a:p>
          <a:r>
            <a:rPr lang="de-DE" sz="1000" dirty="0"/>
            <a:t>Anwendertests</a:t>
          </a:r>
        </a:p>
      </dgm:t>
    </dgm:pt>
    <dgm:pt modelId="{20A09180-D4C7-4D77-966C-D485989B6E3E}" type="parTrans" cxnId="{4FF0B08A-4165-41FE-B4CB-5132E47CECEF}">
      <dgm:prSet/>
      <dgm:spPr/>
      <dgm:t>
        <a:bodyPr/>
        <a:lstStyle/>
        <a:p>
          <a:endParaRPr lang="de-DE"/>
        </a:p>
      </dgm:t>
    </dgm:pt>
    <dgm:pt modelId="{28B4D302-3E9B-4FEF-81B4-B089E421B1A8}" type="sibTrans" cxnId="{4FF0B08A-4165-41FE-B4CB-5132E47CECEF}">
      <dgm:prSet/>
      <dgm:spPr/>
      <dgm:t>
        <a:bodyPr/>
        <a:lstStyle/>
        <a:p>
          <a:endParaRPr lang="de-DE"/>
        </a:p>
      </dgm:t>
    </dgm:pt>
    <dgm:pt modelId="{5C039C33-0F91-4FD2-AE65-48FA9C07D431}">
      <dgm:prSet phldrT="[Text]" custT="1"/>
      <dgm:spPr/>
      <dgm:t>
        <a:bodyPr/>
        <a:lstStyle/>
        <a:p>
          <a:r>
            <a:rPr lang="de-DE" sz="1000" dirty="0"/>
            <a:t>Anwendungsfalltest</a:t>
          </a:r>
        </a:p>
      </dgm:t>
    </dgm:pt>
    <dgm:pt modelId="{F44690FF-6B98-43D5-A53B-A703DFA517F5}" type="parTrans" cxnId="{82F9CB5A-D86D-4D46-9051-C798BC09CF13}">
      <dgm:prSet/>
      <dgm:spPr/>
      <dgm:t>
        <a:bodyPr/>
        <a:lstStyle/>
        <a:p>
          <a:endParaRPr lang="de-DE"/>
        </a:p>
      </dgm:t>
    </dgm:pt>
    <dgm:pt modelId="{44456416-7F17-4941-8907-E86CF89A7270}" type="sibTrans" cxnId="{82F9CB5A-D86D-4D46-9051-C798BC09CF13}">
      <dgm:prSet/>
      <dgm:spPr/>
      <dgm:t>
        <a:bodyPr/>
        <a:lstStyle/>
        <a:p>
          <a:endParaRPr lang="de-DE"/>
        </a:p>
      </dgm:t>
    </dgm:pt>
    <dgm:pt modelId="{86FF4A6C-020C-4E28-97FA-D62B166749B3}">
      <dgm:prSet phldrT="[Text]" custT="1"/>
      <dgm:spPr/>
      <dgm:t>
        <a:bodyPr/>
        <a:lstStyle/>
        <a:p>
          <a:r>
            <a:rPr lang="de-DE" sz="1000" dirty="0" err="1"/>
            <a:t>Whiteboxtest</a:t>
          </a:r>
          <a:endParaRPr lang="de-DE" sz="1000" dirty="0"/>
        </a:p>
      </dgm:t>
    </dgm:pt>
    <dgm:pt modelId="{D38B7671-0CBD-45C6-B092-331E21E4641D}" type="parTrans" cxnId="{4744E61D-131A-455E-BD69-7C9F39390C39}">
      <dgm:prSet/>
      <dgm:spPr/>
      <dgm:t>
        <a:bodyPr/>
        <a:lstStyle/>
        <a:p>
          <a:endParaRPr lang="de-DE"/>
        </a:p>
      </dgm:t>
    </dgm:pt>
    <dgm:pt modelId="{BD4B1F24-51C3-4F26-AA18-110C89AE0B5B}" type="sibTrans" cxnId="{4744E61D-131A-455E-BD69-7C9F39390C39}">
      <dgm:prSet/>
      <dgm:spPr/>
      <dgm:t>
        <a:bodyPr/>
        <a:lstStyle/>
        <a:p>
          <a:endParaRPr lang="de-DE"/>
        </a:p>
      </dgm:t>
    </dgm:pt>
    <dgm:pt modelId="{EE7A4D86-781C-419D-9829-8205E62E3F00}">
      <dgm:prSet phldrT="[Text]" custT="1"/>
      <dgm:spPr/>
      <dgm:t>
        <a:bodyPr/>
        <a:lstStyle/>
        <a:p>
          <a:r>
            <a:rPr lang="de-DE" sz="1000" dirty="0"/>
            <a:t>Softwaretests</a:t>
          </a:r>
        </a:p>
      </dgm:t>
    </dgm:pt>
    <dgm:pt modelId="{CB314998-1C8F-4569-B017-CA2DEC1A2C85}" type="parTrans" cxnId="{C416855D-0651-4B07-84A9-FF407CE41C87}">
      <dgm:prSet/>
      <dgm:spPr/>
      <dgm:t>
        <a:bodyPr/>
        <a:lstStyle/>
        <a:p>
          <a:endParaRPr lang="de-DE"/>
        </a:p>
      </dgm:t>
    </dgm:pt>
    <dgm:pt modelId="{2660EE94-0119-4485-9495-A7F53D526ACD}" type="sibTrans" cxnId="{C416855D-0651-4B07-84A9-FF407CE41C87}">
      <dgm:prSet/>
      <dgm:spPr/>
      <dgm:t>
        <a:bodyPr/>
        <a:lstStyle/>
        <a:p>
          <a:endParaRPr lang="de-DE"/>
        </a:p>
      </dgm:t>
    </dgm:pt>
    <dgm:pt modelId="{78414D6D-86CF-4BB0-A443-C650852B29DB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F379FB0B-002C-419C-B7F7-8C6B785543A2}" type="parTrans" cxnId="{61E9DFC7-8C92-4CC0-87E7-FB30A98F96A0}">
      <dgm:prSet/>
      <dgm:spPr/>
      <dgm:t>
        <a:bodyPr/>
        <a:lstStyle/>
        <a:p>
          <a:endParaRPr lang="de-DE"/>
        </a:p>
      </dgm:t>
    </dgm:pt>
    <dgm:pt modelId="{423CA998-4906-4DD4-B853-704A55E3D2C2}" type="sibTrans" cxnId="{61E9DFC7-8C92-4CC0-87E7-FB30A98F96A0}">
      <dgm:prSet/>
      <dgm:spPr/>
      <dgm:t>
        <a:bodyPr/>
        <a:lstStyle/>
        <a:p>
          <a:endParaRPr lang="de-DE"/>
        </a:p>
      </dgm:t>
    </dgm:pt>
    <dgm:pt modelId="{A661852F-50B2-4607-A1EE-77742A33051B}">
      <dgm:prSet phldrT="[Text]" custT="1"/>
      <dgm:spPr/>
      <dgm:t>
        <a:bodyPr/>
        <a:lstStyle/>
        <a:p>
          <a:r>
            <a:rPr lang="de-DE" sz="1000" dirty="0"/>
            <a:t>Dokumentation</a:t>
          </a:r>
        </a:p>
      </dgm:t>
    </dgm:pt>
    <dgm:pt modelId="{0105C823-08AD-4F0B-81AA-F6D416721392}" type="parTrans" cxnId="{BDC3432A-B451-4579-A209-0667FB547EB9}">
      <dgm:prSet/>
      <dgm:spPr/>
      <dgm:t>
        <a:bodyPr/>
        <a:lstStyle/>
        <a:p>
          <a:endParaRPr lang="de-DE"/>
        </a:p>
      </dgm:t>
    </dgm:pt>
    <dgm:pt modelId="{1320DE3E-6E99-4E00-B714-A7B5028E4C83}" type="sibTrans" cxnId="{BDC3432A-B451-4579-A209-0667FB547EB9}">
      <dgm:prSet/>
      <dgm:spPr/>
      <dgm:t>
        <a:bodyPr/>
        <a:lstStyle/>
        <a:p>
          <a:endParaRPr lang="de-DE"/>
        </a:p>
      </dgm:t>
    </dgm:pt>
    <dgm:pt modelId="{1DB46E6C-5E95-4C59-AB70-17CF91B168A3}">
      <dgm:prSet phldrT="[Text]" custT="1"/>
      <dgm:spPr/>
      <dgm:t>
        <a:bodyPr/>
        <a:lstStyle/>
        <a:p>
          <a:r>
            <a:rPr lang="de-DE" sz="1000" dirty="0"/>
            <a:t>Übergabe</a:t>
          </a:r>
        </a:p>
      </dgm:t>
    </dgm:pt>
    <dgm:pt modelId="{06F389F9-FBBB-4282-BB51-F73AB3F11C70}" type="parTrans" cxnId="{DE26660E-5B9C-42B2-BE9D-3C75AA20B8CF}">
      <dgm:prSet/>
      <dgm:spPr/>
      <dgm:t>
        <a:bodyPr/>
        <a:lstStyle/>
        <a:p>
          <a:endParaRPr lang="de-DE"/>
        </a:p>
      </dgm:t>
    </dgm:pt>
    <dgm:pt modelId="{3A8536BF-5C36-40ED-A47A-1C49F5A45775}" type="sibTrans" cxnId="{DE26660E-5B9C-42B2-BE9D-3C75AA20B8CF}">
      <dgm:prSet/>
      <dgm:spPr/>
      <dgm:t>
        <a:bodyPr/>
        <a:lstStyle/>
        <a:p>
          <a:endParaRPr lang="de-DE"/>
        </a:p>
      </dgm:t>
    </dgm:pt>
    <dgm:pt modelId="{AF6CA02E-483E-4E0D-B1AA-F5298690A1C9}">
      <dgm:prSet phldrT="[Text]" custT="1"/>
      <dgm:spPr/>
      <dgm:t>
        <a:bodyPr/>
        <a:lstStyle/>
        <a:p>
          <a:r>
            <a:rPr lang="de-DE" sz="1000" dirty="0"/>
            <a:t>Abschlussgespräch</a:t>
          </a:r>
        </a:p>
      </dgm:t>
    </dgm:pt>
    <dgm:pt modelId="{5790F111-F774-4D93-BAC9-5DF91C05C1D8}" type="parTrans" cxnId="{BF6FB01A-DBAD-47CA-83AE-0C931A06CE9C}">
      <dgm:prSet/>
      <dgm:spPr/>
      <dgm:t>
        <a:bodyPr/>
        <a:lstStyle/>
        <a:p>
          <a:endParaRPr lang="de-DE"/>
        </a:p>
      </dgm:t>
    </dgm:pt>
    <dgm:pt modelId="{6DC6F011-1CC4-462B-B3AC-366FAD548D79}" type="sibTrans" cxnId="{BF6FB01A-DBAD-47CA-83AE-0C931A06CE9C}">
      <dgm:prSet/>
      <dgm:spPr/>
      <dgm:t>
        <a:bodyPr/>
        <a:lstStyle/>
        <a:p>
          <a:endParaRPr lang="de-DE"/>
        </a:p>
      </dgm:t>
    </dgm:pt>
    <dgm:pt modelId="{C885E718-C477-4CD1-B7F3-F56573ABEAAD}">
      <dgm:prSet phldrT="[Text]" custT="1"/>
      <dgm:spPr/>
      <dgm:t>
        <a:bodyPr/>
        <a:lstStyle/>
        <a:p>
          <a:r>
            <a:rPr lang="de-DE" sz="1000" dirty="0"/>
            <a:t>Präsentation</a:t>
          </a:r>
        </a:p>
      </dgm:t>
    </dgm:pt>
    <dgm:pt modelId="{9215D0B3-863D-4233-913D-291C1B8A3418}" type="parTrans" cxnId="{14F37F3D-85B8-4AAB-8FFC-D51CB01C989B}">
      <dgm:prSet/>
      <dgm:spPr/>
      <dgm:t>
        <a:bodyPr/>
        <a:lstStyle/>
        <a:p>
          <a:endParaRPr lang="de-DE"/>
        </a:p>
      </dgm:t>
    </dgm:pt>
    <dgm:pt modelId="{CAFD3BD4-8CAC-42DE-952E-29EEF89FA440}" type="sibTrans" cxnId="{14F37F3D-85B8-4AAB-8FFC-D51CB01C989B}">
      <dgm:prSet/>
      <dgm:spPr/>
      <dgm:t>
        <a:bodyPr/>
        <a:lstStyle/>
        <a:p>
          <a:endParaRPr lang="de-DE"/>
        </a:p>
      </dgm:t>
    </dgm:pt>
    <dgm:pt modelId="{62AB1178-884F-4D39-B0B4-466A2DA286D8}">
      <dgm:prSet phldrT="[Text]" custT="1"/>
      <dgm:spPr/>
      <dgm:t>
        <a:bodyPr/>
        <a:lstStyle/>
        <a:p>
          <a:r>
            <a:rPr lang="de-DE" sz="1000" dirty="0"/>
            <a:t>Design</a:t>
          </a:r>
        </a:p>
      </dgm:t>
    </dgm:pt>
    <dgm:pt modelId="{4BF29E6F-DBF5-43C7-8029-8D6EE0458462}" type="parTrans" cxnId="{53FC6827-380F-4D2A-BD57-A2010899D243}">
      <dgm:prSet/>
      <dgm:spPr/>
      <dgm:t>
        <a:bodyPr/>
        <a:lstStyle/>
        <a:p>
          <a:endParaRPr lang="de-DE"/>
        </a:p>
      </dgm:t>
    </dgm:pt>
    <dgm:pt modelId="{017CE2E8-CADA-4F30-BA5E-046D7F17DA55}" type="sibTrans" cxnId="{53FC6827-380F-4D2A-BD57-A2010899D243}">
      <dgm:prSet/>
      <dgm:spPr/>
      <dgm:t>
        <a:bodyPr/>
        <a:lstStyle/>
        <a:p>
          <a:endParaRPr lang="de-DE"/>
        </a:p>
      </dgm:t>
    </dgm:pt>
    <dgm:pt modelId="{94678B53-AD11-40D7-8379-9BB95BC57C09}">
      <dgm:prSet phldrT="[Text]" custT="1"/>
      <dgm:spPr/>
      <dgm:t>
        <a:bodyPr/>
        <a:lstStyle/>
        <a:p>
          <a:r>
            <a:rPr lang="de-DE" sz="1000" dirty="0"/>
            <a:t>Datenhaltung</a:t>
          </a:r>
        </a:p>
      </dgm:t>
    </dgm:pt>
    <dgm:pt modelId="{AE65816D-D540-4240-801F-E3B2AF2A8833}" type="parTrans" cxnId="{7B9CC01A-4598-4E1B-9805-3B0E8BA361AF}">
      <dgm:prSet/>
      <dgm:spPr/>
      <dgm:t>
        <a:bodyPr/>
        <a:lstStyle/>
        <a:p>
          <a:endParaRPr lang="de-DE"/>
        </a:p>
      </dgm:t>
    </dgm:pt>
    <dgm:pt modelId="{F6770E39-D2ED-427D-9929-984C46A1C07D}" type="sibTrans" cxnId="{7B9CC01A-4598-4E1B-9805-3B0E8BA361AF}">
      <dgm:prSet/>
      <dgm:spPr/>
      <dgm:t>
        <a:bodyPr/>
        <a:lstStyle/>
        <a:p>
          <a:endParaRPr lang="de-DE"/>
        </a:p>
      </dgm:t>
    </dgm:pt>
    <dgm:pt modelId="{319FD50C-304E-4C27-9A73-FCE74DBAEC9D}">
      <dgm:prSet phldrT="[Text]" custT="1"/>
      <dgm:spPr/>
      <dgm:t>
        <a:bodyPr/>
        <a:lstStyle/>
        <a:p>
          <a:r>
            <a:rPr lang="de-DE" sz="1000" dirty="0"/>
            <a:t>Funktionen</a:t>
          </a:r>
        </a:p>
      </dgm:t>
    </dgm:pt>
    <dgm:pt modelId="{E85950C8-ED49-4385-880D-086A86F48042}" type="parTrans" cxnId="{ACFA52C9-C12C-4588-A5BC-FEAC808D6AE0}">
      <dgm:prSet/>
      <dgm:spPr/>
      <dgm:t>
        <a:bodyPr/>
        <a:lstStyle/>
        <a:p>
          <a:endParaRPr lang="de-DE"/>
        </a:p>
      </dgm:t>
    </dgm:pt>
    <dgm:pt modelId="{16BA5334-16F3-411C-9A22-65494D89E2F7}" type="sibTrans" cxnId="{ACFA52C9-C12C-4588-A5BC-FEAC808D6AE0}">
      <dgm:prSet/>
      <dgm:spPr/>
      <dgm:t>
        <a:bodyPr/>
        <a:lstStyle/>
        <a:p>
          <a:endParaRPr lang="de-DE"/>
        </a:p>
      </dgm:t>
    </dgm:pt>
    <dgm:pt modelId="{34878B87-FAC4-43C1-AD57-472EE13DFBAD}" type="pres">
      <dgm:prSet presAssocID="{74C2428C-51A9-4567-A0FE-F0A39B939EDB}" presName="Name0" presStyleCnt="0">
        <dgm:presLayoutVars>
          <dgm:dir/>
          <dgm:animOne val="branch"/>
          <dgm:animLvl val="lvl"/>
        </dgm:presLayoutVars>
      </dgm:prSet>
      <dgm:spPr/>
    </dgm:pt>
    <dgm:pt modelId="{84B3769B-CDFF-4DF0-9D4A-AB85463D62C4}" type="pres">
      <dgm:prSet presAssocID="{D2934413-210E-4992-B8DA-F62D5FDA9DA3}" presName="chaos" presStyleCnt="0"/>
      <dgm:spPr/>
    </dgm:pt>
    <dgm:pt modelId="{E028BF05-0E00-41BF-BF7F-FD0DE9361697}" type="pres">
      <dgm:prSet presAssocID="{D2934413-210E-4992-B8DA-F62D5FDA9DA3}" presName="parTx1" presStyleLbl="revTx" presStyleIdx="0" presStyleCnt="11"/>
      <dgm:spPr/>
    </dgm:pt>
    <dgm:pt modelId="{F290BE4F-F408-4AE5-AE1C-0A7FC5F54F77}" type="pres">
      <dgm:prSet presAssocID="{D2934413-210E-4992-B8DA-F62D5FDA9DA3}" presName="desTx1" presStyleLbl="revTx" presStyleIdx="1" presStyleCnt="11">
        <dgm:presLayoutVars>
          <dgm:bulletEnabled val="1"/>
        </dgm:presLayoutVars>
      </dgm:prSet>
      <dgm:spPr/>
    </dgm:pt>
    <dgm:pt modelId="{C959B68B-B92D-41AD-869D-5AC9DAB7A95B}" type="pres">
      <dgm:prSet presAssocID="{D2934413-210E-4992-B8DA-F62D5FDA9DA3}" presName="c1" presStyleLbl="node1" presStyleIdx="0" presStyleCnt="19"/>
      <dgm:spPr/>
    </dgm:pt>
    <dgm:pt modelId="{37D88C3F-28A4-4F95-8587-A96491BCB1C1}" type="pres">
      <dgm:prSet presAssocID="{D2934413-210E-4992-B8DA-F62D5FDA9DA3}" presName="c2" presStyleLbl="node1" presStyleIdx="1" presStyleCnt="19"/>
      <dgm:spPr/>
    </dgm:pt>
    <dgm:pt modelId="{DA6F66A4-8EFD-481B-AD6D-3D9FDE56F78E}" type="pres">
      <dgm:prSet presAssocID="{D2934413-210E-4992-B8DA-F62D5FDA9DA3}" presName="c3" presStyleLbl="node1" presStyleIdx="2" presStyleCnt="19"/>
      <dgm:spPr/>
    </dgm:pt>
    <dgm:pt modelId="{26E63B28-F1F8-4E73-87D0-1E42875C6512}" type="pres">
      <dgm:prSet presAssocID="{D2934413-210E-4992-B8DA-F62D5FDA9DA3}" presName="c4" presStyleLbl="node1" presStyleIdx="3" presStyleCnt="19"/>
      <dgm:spPr/>
    </dgm:pt>
    <dgm:pt modelId="{B80E3CDB-3929-489A-ABF5-A637580E4C60}" type="pres">
      <dgm:prSet presAssocID="{D2934413-210E-4992-B8DA-F62D5FDA9DA3}" presName="c5" presStyleLbl="node1" presStyleIdx="4" presStyleCnt="19"/>
      <dgm:spPr/>
    </dgm:pt>
    <dgm:pt modelId="{96864EDA-9861-4C2E-99FB-AB8E122D8B85}" type="pres">
      <dgm:prSet presAssocID="{D2934413-210E-4992-B8DA-F62D5FDA9DA3}" presName="c6" presStyleLbl="node1" presStyleIdx="5" presStyleCnt="19"/>
      <dgm:spPr/>
    </dgm:pt>
    <dgm:pt modelId="{79E40ED5-BB58-4787-90B2-2300CA609F06}" type="pres">
      <dgm:prSet presAssocID="{D2934413-210E-4992-B8DA-F62D5FDA9DA3}" presName="c7" presStyleLbl="node1" presStyleIdx="6" presStyleCnt="19"/>
      <dgm:spPr/>
    </dgm:pt>
    <dgm:pt modelId="{1FA5EE18-6E7C-4745-A02E-E78750468BA1}" type="pres">
      <dgm:prSet presAssocID="{D2934413-210E-4992-B8DA-F62D5FDA9DA3}" presName="c8" presStyleLbl="node1" presStyleIdx="7" presStyleCnt="19"/>
      <dgm:spPr/>
    </dgm:pt>
    <dgm:pt modelId="{E72668E8-1191-4B11-AD6D-DCD69D87A008}" type="pres">
      <dgm:prSet presAssocID="{D2934413-210E-4992-B8DA-F62D5FDA9DA3}" presName="c9" presStyleLbl="node1" presStyleIdx="8" presStyleCnt="19"/>
      <dgm:spPr/>
    </dgm:pt>
    <dgm:pt modelId="{16010EFC-EABD-4290-B352-2E72F95AF5A5}" type="pres">
      <dgm:prSet presAssocID="{D2934413-210E-4992-B8DA-F62D5FDA9DA3}" presName="c10" presStyleLbl="node1" presStyleIdx="9" presStyleCnt="19"/>
      <dgm:spPr/>
    </dgm:pt>
    <dgm:pt modelId="{3EAF10DA-306D-4868-8D23-4FA5B7D81856}" type="pres">
      <dgm:prSet presAssocID="{D2934413-210E-4992-B8DA-F62D5FDA9DA3}" presName="c11" presStyleLbl="node1" presStyleIdx="10" presStyleCnt="19"/>
      <dgm:spPr/>
    </dgm:pt>
    <dgm:pt modelId="{38BD8768-C621-4ED0-96CA-3287F925210E}" type="pres">
      <dgm:prSet presAssocID="{D2934413-210E-4992-B8DA-F62D5FDA9DA3}" presName="c12" presStyleLbl="node1" presStyleIdx="11" presStyleCnt="19"/>
      <dgm:spPr/>
    </dgm:pt>
    <dgm:pt modelId="{8CA7126F-D9CF-40CC-A7D7-6850174C2DFC}" type="pres">
      <dgm:prSet presAssocID="{D2934413-210E-4992-B8DA-F62D5FDA9DA3}" presName="c13" presStyleLbl="node1" presStyleIdx="12" presStyleCnt="19"/>
      <dgm:spPr/>
    </dgm:pt>
    <dgm:pt modelId="{78B707E5-93DF-46AE-9098-ABA2DDB4745C}" type="pres">
      <dgm:prSet presAssocID="{D2934413-210E-4992-B8DA-F62D5FDA9DA3}" presName="c14" presStyleLbl="node1" presStyleIdx="13" presStyleCnt="19"/>
      <dgm:spPr/>
    </dgm:pt>
    <dgm:pt modelId="{AA49AB59-2237-4426-BFAB-E14C204E750B}" type="pres">
      <dgm:prSet presAssocID="{D2934413-210E-4992-B8DA-F62D5FDA9DA3}" presName="c15" presStyleLbl="node1" presStyleIdx="14" presStyleCnt="19"/>
      <dgm:spPr/>
    </dgm:pt>
    <dgm:pt modelId="{D6A6298A-995C-4C86-8465-CAF4B9950A75}" type="pres">
      <dgm:prSet presAssocID="{D2934413-210E-4992-B8DA-F62D5FDA9DA3}" presName="c16" presStyleLbl="node1" presStyleIdx="15" presStyleCnt="19"/>
      <dgm:spPr/>
    </dgm:pt>
    <dgm:pt modelId="{9AC27527-CFBA-49F7-A0F7-B8A1A1BE8F3D}" type="pres">
      <dgm:prSet presAssocID="{D2934413-210E-4992-B8DA-F62D5FDA9DA3}" presName="c17" presStyleLbl="node1" presStyleIdx="16" presStyleCnt="19"/>
      <dgm:spPr/>
    </dgm:pt>
    <dgm:pt modelId="{1C8188C6-0B58-43FF-B1EE-73A745A02C6C}" type="pres">
      <dgm:prSet presAssocID="{D2934413-210E-4992-B8DA-F62D5FDA9DA3}" presName="c18" presStyleLbl="node1" presStyleIdx="17" presStyleCnt="19"/>
      <dgm:spPr/>
    </dgm:pt>
    <dgm:pt modelId="{BDD7546D-FAA0-4363-81C9-56695122B029}" type="pres">
      <dgm:prSet presAssocID="{32EB8EBC-098E-425B-9928-311BEF2267FD}" presName="chevronComposite1" presStyleCnt="0"/>
      <dgm:spPr/>
    </dgm:pt>
    <dgm:pt modelId="{AC57B708-64FF-41B1-885D-F6DFFBA6F23C}" type="pres">
      <dgm:prSet presAssocID="{32EB8EBC-098E-425B-9928-311BEF2267FD}" presName="chevron1" presStyleLbl="sibTrans2D1" presStyleIdx="0" presStyleCnt="5"/>
      <dgm:spPr/>
    </dgm:pt>
    <dgm:pt modelId="{9CABB6EE-7D9D-4467-AF0D-F57398FD97FD}" type="pres">
      <dgm:prSet presAssocID="{32EB8EBC-098E-425B-9928-311BEF2267FD}" presName="spChevron1" presStyleCnt="0"/>
      <dgm:spPr/>
    </dgm:pt>
    <dgm:pt modelId="{5D6F50A0-F0FD-4782-B878-E9F7DCBCDBA5}" type="pres">
      <dgm:prSet presAssocID="{01DE3B65-B352-4A0B-A786-4E70E1E180EE}" presName="middle" presStyleCnt="0"/>
      <dgm:spPr/>
    </dgm:pt>
    <dgm:pt modelId="{0E822CC2-F534-4AED-BE06-DD3A42415A07}" type="pres">
      <dgm:prSet presAssocID="{01DE3B65-B352-4A0B-A786-4E70E1E180EE}" presName="parTxMid" presStyleLbl="revTx" presStyleIdx="2" presStyleCnt="11"/>
      <dgm:spPr/>
    </dgm:pt>
    <dgm:pt modelId="{154F8263-26FE-4585-8BFF-69B1327770B3}" type="pres">
      <dgm:prSet presAssocID="{01DE3B65-B352-4A0B-A786-4E70E1E180EE}" presName="desTxMid" presStyleLbl="revTx" presStyleIdx="3" presStyleCnt="11">
        <dgm:presLayoutVars>
          <dgm:bulletEnabled val="1"/>
        </dgm:presLayoutVars>
      </dgm:prSet>
      <dgm:spPr/>
    </dgm:pt>
    <dgm:pt modelId="{840374DD-0F7A-45A0-913B-919045A84790}" type="pres">
      <dgm:prSet presAssocID="{01DE3B65-B352-4A0B-A786-4E70E1E180EE}" presName="spMid" presStyleCnt="0"/>
      <dgm:spPr/>
    </dgm:pt>
    <dgm:pt modelId="{6F5D1C4E-185B-4174-9D95-BE6CF10A99AF}" type="pres">
      <dgm:prSet presAssocID="{1757637C-3B62-4D67-A97A-9341BC011203}" presName="chevronComposite1" presStyleCnt="0"/>
      <dgm:spPr/>
    </dgm:pt>
    <dgm:pt modelId="{DEC45473-CF4C-4A74-9E2B-F7D38E412122}" type="pres">
      <dgm:prSet presAssocID="{1757637C-3B62-4D67-A97A-9341BC011203}" presName="chevron1" presStyleLbl="sibTrans2D1" presStyleIdx="1" presStyleCnt="5"/>
      <dgm:spPr/>
    </dgm:pt>
    <dgm:pt modelId="{FBC78E4F-AF8E-4506-8032-46D16833E5FE}" type="pres">
      <dgm:prSet presAssocID="{1757637C-3B62-4D67-A97A-9341BC011203}" presName="spChevron1" presStyleCnt="0"/>
      <dgm:spPr/>
    </dgm:pt>
    <dgm:pt modelId="{D38E7E07-868B-485F-B348-F5AF03B918D2}" type="pres">
      <dgm:prSet presAssocID="{4FC9A8CD-3C38-457D-AE19-7124F557D0D3}" presName="middle" presStyleCnt="0"/>
      <dgm:spPr/>
    </dgm:pt>
    <dgm:pt modelId="{33F180D4-B60F-44ED-8ADE-5246B6B40418}" type="pres">
      <dgm:prSet presAssocID="{4FC9A8CD-3C38-457D-AE19-7124F557D0D3}" presName="parTxMid" presStyleLbl="revTx" presStyleIdx="4" presStyleCnt="11"/>
      <dgm:spPr/>
    </dgm:pt>
    <dgm:pt modelId="{9AF02610-F7D4-4C9A-AA9E-662F3BB986E8}" type="pres">
      <dgm:prSet presAssocID="{4FC9A8CD-3C38-457D-AE19-7124F557D0D3}" presName="desTxMid" presStyleLbl="revTx" presStyleIdx="5" presStyleCnt="11">
        <dgm:presLayoutVars>
          <dgm:bulletEnabled val="1"/>
        </dgm:presLayoutVars>
      </dgm:prSet>
      <dgm:spPr/>
    </dgm:pt>
    <dgm:pt modelId="{BBC168F6-07F7-4965-9FD4-2D5289F3DDD2}" type="pres">
      <dgm:prSet presAssocID="{4FC9A8CD-3C38-457D-AE19-7124F557D0D3}" presName="spMid" presStyleCnt="0"/>
      <dgm:spPr/>
    </dgm:pt>
    <dgm:pt modelId="{843F875B-30D0-41F2-ADB6-AFBED73B8EA6}" type="pres">
      <dgm:prSet presAssocID="{6893E97F-F750-42E3-A5DE-DF80F4560205}" presName="chevronComposite1" presStyleCnt="0"/>
      <dgm:spPr/>
    </dgm:pt>
    <dgm:pt modelId="{AE28E61E-0844-4235-BBB4-E9225884E2C6}" type="pres">
      <dgm:prSet presAssocID="{6893E97F-F750-42E3-A5DE-DF80F4560205}" presName="chevron1" presStyleLbl="sibTrans2D1" presStyleIdx="2" presStyleCnt="5"/>
      <dgm:spPr/>
    </dgm:pt>
    <dgm:pt modelId="{33DD2D8F-596C-40FE-916D-6EBFD42C6A8E}" type="pres">
      <dgm:prSet presAssocID="{6893E97F-F750-42E3-A5DE-DF80F4560205}" presName="spChevron1" presStyleCnt="0"/>
      <dgm:spPr/>
    </dgm:pt>
    <dgm:pt modelId="{D2B8777C-7D1C-4E97-87E1-5CA70A3D0BA3}" type="pres">
      <dgm:prSet presAssocID="{0C23CFEE-FF4E-4E97-B648-67DDB6C84A17}" presName="middle" presStyleCnt="0"/>
      <dgm:spPr/>
    </dgm:pt>
    <dgm:pt modelId="{DFD20E82-6C4A-4A74-9DD8-6FD0D1449846}" type="pres">
      <dgm:prSet presAssocID="{0C23CFEE-FF4E-4E97-B648-67DDB6C84A17}" presName="parTxMid" presStyleLbl="revTx" presStyleIdx="6" presStyleCnt="11"/>
      <dgm:spPr/>
    </dgm:pt>
    <dgm:pt modelId="{C0E3D6A3-A197-4CA0-B6CE-F7063A79F091}" type="pres">
      <dgm:prSet presAssocID="{0C23CFEE-FF4E-4E97-B648-67DDB6C84A17}" presName="desTxMid" presStyleLbl="revTx" presStyleIdx="7" presStyleCnt="11">
        <dgm:presLayoutVars>
          <dgm:bulletEnabled val="1"/>
        </dgm:presLayoutVars>
      </dgm:prSet>
      <dgm:spPr/>
    </dgm:pt>
    <dgm:pt modelId="{E8C6F24F-81AA-4463-8324-474322A36B78}" type="pres">
      <dgm:prSet presAssocID="{0C23CFEE-FF4E-4E97-B648-67DDB6C84A17}" presName="spMid" presStyleCnt="0"/>
      <dgm:spPr/>
    </dgm:pt>
    <dgm:pt modelId="{DFA1D252-8E98-47AC-B6F9-DF51031C5487}" type="pres">
      <dgm:prSet presAssocID="{3E620DB1-12DD-4A2C-9043-C37123BD9F96}" presName="chevronComposite1" presStyleCnt="0"/>
      <dgm:spPr/>
    </dgm:pt>
    <dgm:pt modelId="{4D95C2FD-0F58-4DF4-A040-E1A43F22743A}" type="pres">
      <dgm:prSet presAssocID="{3E620DB1-12DD-4A2C-9043-C37123BD9F96}" presName="chevron1" presStyleLbl="sibTrans2D1" presStyleIdx="3" presStyleCnt="5"/>
      <dgm:spPr/>
    </dgm:pt>
    <dgm:pt modelId="{DE0AB4A2-64C7-4565-B984-504D1F2DE726}" type="pres">
      <dgm:prSet presAssocID="{3E620DB1-12DD-4A2C-9043-C37123BD9F96}" presName="spChevron1" presStyleCnt="0"/>
      <dgm:spPr/>
    </dgm:pt>
    <dgm:pt modelId="{7E6C72C9-3BD2-4895-9490-0493539C3791}" type="pres">
      <dgm:prSet presAssocID="{EB089353-ED2D-49E4-A7C3-D66C7DCA5127}" presName="middle" presStyleCnt="0"/>
      <dgm:spPr/>
    </dgm:pt>
    <dgm:pt modelId="{4F0E0DBB-72AC-4D1C-8001-0FF2001DBD78}" type="pres">
      <dgm:prSet presAssocID="{EB089353-ED2D-49E4-A7C3-D66C7DCA5127}" presName="parTxMid" presStyleLbl="revTx" presStyleIdx="8" presStyleCnt="11"/>
      <dgm:spPr/>
    </dgm:pt>
    <dgm:pt modelId="{5D740803-5F66-4677-9B2D-D519476ECE53}" type="pres">
      <dgm:prSet presAssocID="{EB089353-ED2D-49E4-A7C3-D66C7DCA5127}" presName="desTxMid" presStyleLbl="revTx" presStyleIdx="9" presStyleCnt="11">
        <dgm:presLayoutVars>
          <dgm:bulletEnabled val="1"/>
        </dgm:presLayoutVars>
      </dgm:prSet>
      <dgm:spPr/>
    </dgm:pt>
    <dgm:pt modelId="{71AF8F23-ED6A-46A7-9269-196BC29D16B8}" type="pres">
      <dgm:prSet presAssocID="{EB089353-ED2D-49E4-A7C3-D66C7DCA5127}" presName="spMid" presStyleCnt="0"/>
      <dgm:spPr/>
    </dgm:pt>
    <dgm:pt modelId="{0C4FDCF1-197E-4C98-8022-1B3A27B615B0}" type="pres">
      <dgm:prSet presAssocID="{1BBC3ED5-D3D1-421E-A76F-A6DE8B04A3C9}" presName="chevronComposite1" presStyleCnt="0"/>
      <dgm:spPr/>
    </dgm:pt>
    <dgm:pt modelId="{00AE317D-EBBF-4380-B81F-7D4A9ACF3883}" type="pres">
      <dgm:prSet presAssocID="{1BBC3ED5-D3D1-421E-A76F-A6DE8B04A3C9}" presName="chevron1" presStyleLbl="sibTrans2D1" presStyleIdx="4" presStyleCnt="5"/>
      <dgm:spPr/>
    </dgm:pt>
    <dgm:pt modelId="{452E5F00-1AF8-4800-912C-8702B96C75A9}" type="pres">
      <dgm:prSet presAssocID="{1BBC3ED5-D3D1-421E-A76F-A6DE8B04A3C9}" presName="spChevron1" presStyleCnt="0"/>
      <dgm:spPr/>
    </dgm:pt>
    <dgm:pt modelId="{B1CB88B1-158C-4BDD-8321-D4E5117FF1F5}" type="pres">
      <dgm:prSet presAssocID="{78414D6D-86CF-4BB0-A443-C650852B29DB}" presName="last" presStyleCnt="0"/>
      <dgm:spPr/>
    </dgm:pt>
    <dgm:pt modelId="{E25E09D4-24BD-4CD2-AB78-CB72C75115F6}" type="pres">
      <dgm:prSet presAssocID="{78414D6D-86CF-4BB0-A443-C650852B29DB}" presName="circleTx" presStyleLbl="node1" presStyleIdx="18" presStyleCnt="19"/>
      <dgm:spPr/>
    </dgm:pt>
    <dgm:pt modelId="{F800704F-4F07-4479-9E01-C1E49B8F2B47}" type="pres">
      <dgm:prSet presAssocID="{78414D6D-86CF-4BB0-A443-C650852B29DB}" presName="desTxN" presStyleLbl="revTx" presStyleIdx="10" presStyleCnt="11">
        <dgm:presLayoutVars>
          <dgm:bulletEnabled val="1"/>
        </dgm:presLayoutVars>
      </dgm:prSet>
      <dgm:spPr/>
    </dgm:pt>
    <dgm:pt modelId="{F16CF0DC-FCD7-4FAB-B4A2-FAD55A5ED579}" type="pres">
      <dgm:prSet presAssocID="{78414D6D-86CF-4BB0-A443-C650852B29DB}" presName="spN" presStyleCnt="0"/>
      <dgm:spPr/>
    </dgm:pt>
  </dgm:ptLst>
  <dgm:cxnLst>
    <dgm:cxn modelId="{63A6FDBC-6FF0-4F62-8811-CD3DB805C2AB}" type="presOf" srcId="{EB089353-ED2D-49E4-A7C3-D66C7DCA5127}" destId="{4F0E0DBB-72AC-4D1C-8001-0FF2001DBD78}" srcOrd="0" destOrd="0" presId="urn:microsoft.com/office/officeart/2009/3/layout/RandomtoResultProcess"/>
    <dgm:cxn modelId="{C6446854-4C3E-4C66-AA24-C7C8BAADD9CA}" srcId="{039196E0-81FD-463D-984E-321204BBB3AE}" destId="{D4410C0E-5D79-4418-9D43-A50DB6D3B7DC}" srcOrd="2" destOrd="0" parTransId="{F75BF53C-5EB2-4806-A587-32875A5B7784}" sibTransId="{EEA92493-5C5A-4907-9CBF-A0B420BA73AB}"/>
    <dgm:cxn modelId="{D5A87AF3-851A-4050-80A7-A0AB29DD364A}" srcId="{01DE3B65-B352-4A0B-A786-4E70E1E180EE}" destId="{17D2D238-2764-43EB-98C3-852D92A13E89}" srcOrd="1" destOrd="0" parTransId="{E69829D9-18F5-4932-ADA5-8F7886B92F23}" sibTransId="{EF6489EF-3305-4A54-9CF4-56317BA1A262}"/>
    <dgm:cxn modelId="{BA58D55D-5485-4C99-AF19-A6CDEF22ABF1}" srcId="{4FC9A8CD-3C38-457D-AE19-7124F557D0D3}" destId="{99F0E2EA-DCC9-4158-BBED-9ED57F52EAE7}" srcOrd="1" destOrd="0" parTransId="{75C02EC9-74A7-4090-95B8-F8D8FA6D7061}" sibTransId="{E2AF9EB7-E73E-4BED-B344-B1221438FEB4}"/>
    <dgm:cxn modelId="{5AEA76FD-B0EE-4E99-8E99-74680FC3B26F}" type="presOf" srcId="{0747F730-FA46-413A-A0F4-9C3544E22A7B}" destId="{154F8263-26FE-4585-8BFF-69B1327770B3}" srcOrd="0" destOrd="0" presId="urn:microsoft.com/office/officeart/2009/3/layout/RandomtoResultProcess"/>
    <dgm:cxn modelId="{4744E61D-131A-455E-BD69-7C9F39390C39}" srcId="{EB089353-ED2D-49E4-A7C3-D66C7DCA5127}" destId="{86FF4A6C-020C-4E28-97FA-D62B166749B3}" srcOrd="1" destOrd="0" parTransId="{D38B7671-0CBD-45C6-B092-331E21E4641D}" sibTransId="{BD4B1F24-51C3-4F26-AA18-110C89AE0B5B}"/>
    <dgm:cxn modelId="{F2773D06-F487-483E-9701-E102D483F5CB}" type="presOf" srcId="{956A8F8C-D28A-4254-9437-33BB36A0A11A}" destId="{F290BE4F-F408-4AE5-AE1C-0A7FC5F54F77}" srcOrd="0" destOrd="10" presId="urn:microsoft.com/office/officeart/2009/3/layout/RandomtoResultProcess"/>
    <dgm:cxn modelId="{1F3AC41A-B900-4225-A78E-DA159BA47274}" srcId="{4FC9A8CD-3C38-457D-AE19-7124F557D0D3}" destId="{67CD7419-3426-4601-B26C-4284AA48FB60}" srcOrd="0" destOrd="0" parTransId="{555D7510-7303-4BA5-9F0B-D78235905BB0}" sibTransId="{7A9EE7F0-2C85-4884-B530-CD52C8C8C3E5}"/>
    <dgm:cxn modelId="{D85A825B-F7E8-430D-8E7C-09DE635F4B2C}" type="presOf" srcId="{A22CC1BF-2C68-4BA1-A418-0E0F5B99E7A5}" destId="{F290BE4F-F408-4AE5-AE1C-0A7FC5F54F77}" srcOrd="0" destOrd="2" presId="urn:microsoft.com/office/officeart/2009/3/layout/RandomtoResultProcess"/>
    <dgm:cxn modelId="{90179F41-80C9-4C38-B027-B38A644425A1}" type="presOf" srcId="{C4863FFF-0E85-4D7F-9995-E43F8AF96910}" destId="{F290BE4F-F408-4AE5-AE1C-0A7FC5F54F77}" srcOrd="0" destOrd="6" presId="urn:microsoft.com/office/officeart/2009/3/layout/RandomtoResultProcess"/>
    <dgm:cxn modelId="{7B9CC01A-4598-4E1B-9805-3B0E8BA361AF}" srcId="{0747F730-FA46-413A-A0F4-9C3544E22A7B}" destId="{94678B53-AD11-40D7-8379-9BB95BC57C09}" srcOrd="1" destOrd="0" parTransId="{AE65816D-D540-4240-801F-E3B2AF2A8833}" sibTransId="{F6770E39-D2ED-427D-9929-984C46A1C07D}"/>
    <dgm:cxn modelId="{7B28C5BF-96F7-4151-B3AD-28407D2C5602}" srcId="{039196E0-81FD-463D-984E-321204BBB3AE}" destId="{298AC369-EF12-4A65-939E-154C4988E42B}" srcOrd="1" destOrd="0" parTransId="{B491F5CF-8D1B-4DE7-9833-A7F3DB69AD56}" sibTransId="{A5A409DB-D81D-417D-B55B-9DE30980ACCE}"/>
    <dgm:cxn modelId="{6BE94D7D-CC88-44BF-8B2E-D04EC53D2ACC}" type="presOf" srcId="{DFA50CB2-25BD-401A-A791-9E21C321B770}" destId="{F290BE4F-F408-4AE5-AE1C-0A7FC5F54F77}" srcOrd="0" destOrd="1" presId="urn:microsoft.com/office/officeart/2009/3/layout/RandomtoResultProcess"/>
    <dgm:cxn modelId="{2F3A1586-3DBC-4844-B9AB-E6C7F8AB309E}" type="presOf" srcId="{7370189A-B5F7-47E4-B8D7-7F69637B4FDC}" destId="{154F8263-26FE-4585-8BFF-69B1327770B3}" srcOrd="0" destOrd="6" presId="urn:microsoft.com/office/officeart/2009/3/layout/RandomtoResultProcess"/>
    <dgm:cxn modelId="{ACFA52C9-C12C-4588-A5BC-FEAC808D6AE0}" srcId="{0747F730-FA46-413A-A0F4-9C3544E22A7B}" destId="{319FD50C-304E-4C27-9A73-FCE74DBAEC9D}" srcOrd="2" destOrd="0" parTransId="{E85950C8-ED49-4385-880D-086A86F48042}" sibTransId="{16BA5334-16F3-411C-9A22-65494D89E2F7}"/>
    <dgm:cxn modelId="{CAA136F9-CA2F-4FF8-B4B6-57D962C5A8CD}" srcId="{01DE3B65-B352-4A0B-A786-4E70E1E180EE}" destId="{0747F730-FA46-413A-A0F4-9C3544E22A7B}" srcOrd="0" destOrd="0" parTransId="{4DAED85C-50EF-4FC9-8C75-FB678724FBCC}" sibTransId="{1C335635-A106-4A34-9FC5-53E819C1F5E2}"/>
    <dgm:cxn modelId="{FCFD8E32-7254-4B39-9112-F840F3E38F88}" type="presOf" srcId="{8873AC7D-AFB4-4834-A8CD-9EB7E2C6ECA8}" destId="{9AF02610-F7D4-4C9A-AA9E-662F3BB986E8}" srcOrd="0" destOrd="5" presId="urn:microsoft.com/office/officeart/2009/3/layout/RandomtoResultProcess"/>
    <dgm:cxn modelId="{7EA08A2D-7A4A-4471-AA2A-B1B72B66233F}" srcId="{4FC9A8CD-3C38-457D-AE19-7124F557D0D3}" destId="{118ED1D9-E78B-4FF7-9D45-7818C63297BB}" srcOrd="3" destOrd="0" parTransId="{F8A71BFC-3CA9-4925-895F-160A2EC8C2D4}" sibTransId="{CC09AC27-BACC-4717-AB87-03CD20A63E7C}"/>
    <dgm:cxn modelId="{00B08BFC-794C-49A0-B058-6829918C8C74}" type="presOf" srcId="{A1094463-E08C-402D-B159-67F8BBE42EE3}" destId="{5D740803-5F66-4677-9B2D-D519476ECE53}" srcOrd="0" destOrd="0" presId="urn:microsoft.com/office/officeart/2009/3/layout/RandomtoResultProcess"/>
    <dgm:cxn modelId="{BDC3432A-B451-4579-A209-0667FB547EB9}" srcId="{78414D6D-86CF-4BB0-A443-C650852B29DB}" destId="{A661852F-50B2-4607-A1EE-77742A33051B}" srcOrd="0" destOrd="0" parTransId="{0105C823-08AD-4F0B-81AA-F6D416721392}" sibTransId="{1320DE3E-6E99-4E00-B714-A7B5028E4C83}"/>
    <dgm:cxn modelId="{86707FE4-3E7F-4C4C-A3B7-A3F823E95384}" type="presOf" srcId="{1DB46E6C-5E95-4C59-AB70-17CF91B168A3}" destId="{F800704F-4F07-4479-9E01-C1E49B8F2B47}" srcOrd="0" destOrd="1" presId="urn:microsoft.com/office/officeart/2009/3/layout/RandomtoResultProcess"/>
    <dgm:cxn modelId="{284B7120-060C-42C1-90E5-913291EDE303}" type="presOf" srcId="{E6C42C34-E6BC-4B4F-B68B-366B9D3B91FB}" destId="{C0E3D6A3-A197-4CA0-B6CE-F7063A79F091}" srcOrd="0" destOrd="4" presId="urn:microsoft.com/office/officeart/2009/3/layout/RandomtoResultProcess"/>
    <dgm:cxn modelId="{82F9CB5A-D86D-4D46-9051-C798BC09CF13}" srcId="{A1094463-E08C-402D-B159-67F8BBE42EE3}" destId="{5C039C33-0F91-4FD2-AE65-48FA9C07D431}" srcOrd="1" destOrd="0" parTransId="{F44690FF-6B98-43D5-A53B-A703DFA517F5}" sibTransId="{44456416-7F17-4941-8907-E86CF89A7270}"/>
    <dgm:cxn modelId="{ABFF538A-E7B3-4907-BEE5-11FCEC805CA3}" type="presOf" srcId="{99F0E2EA-DCC9-4158-BBED-9ED57F52EAE7}" destId="{9AF02610-F7D4-4C9A-AA9E-662F3BB986E8}" srcOrd="0" destOrd="1" presId="urn:microsoft.com/office/officeart/2009/3/layout/RandomtoResultProcess"/>
    <dgm:cxn modelId="{29E4B934-7D9B-4D08-9433-B81281039D52}" srcId="{D2934413-210E-4992-B8DA-F62D5FDA9DA3}" destId="{25F107E0-C9BB-4961-8013-33E8205E5634}" srcOrd="7" destOrd="0" parTransId="{DF36341B-A08C-413E-854B-27BF1AB018BF}" sibTransId="{06668110-1C8C-49DC-BFBB-1E2CF08713DD}"/>
    <dgm:cxn modelId="{F56996DB-481A-4525-91D1-2ACEAB4B77FF}" type="presOf" srcId="{E673CF80-9AFA-4B96-B73A-CAEB57FC0122}" destId="{F290BE4F-F408-4AE5-AE1C-0A7FC5F54F77}" srcOrd="0" destOrd="9" presId="urn:microsoft.com/office/officeart/2009/3/layout/RandomtoResultProcess"/>
    <dgm:cxn modelId="{39EA4E50-CA41-4E81-AE47-AA7C60AD4B22}" type="presOf" srcId="{D2934413-210E-4992-B8DA-F62D5FDA9DA3}" destId="{E028BF05-0E00-41BF-BF7F-FD0DE9361697}" srcOrd="0" destOrd="0" presId="urn:microsoft.com/office/officeart/2009/3/layout/RandomtoResultProcess"/>
    <dgm:cxn modelId="{BF6FB01A-DBAD-47CA-83AE-0C931A06CE9C}" srcId="{78414D6D-86CF-4BB0-A443-C650852B29DB}" destId="{AF6CA02E-483E-4E0D-B1AA-F5298690A1C9}" srcOrd="2" destOrd="0" parTransId="{5790F111-F774-4D93-BAC9-5DF91C05C1D8}" sibTransId="{6DC6F011-1CC4-462B-B3AC-366FAD548D79}"/>
    <dgm:cxn modelId="{971283E6-DE5C-452B-B288-CDD5710FF74D}" srcId="{D2934413-210E-4992-B8DA-F62D5FDA9DA3}" destId="{DBBCB365-AB53-4195-9E0A-430843EE1CB3}" srcOrd="5" destOrd="0" parTransId="{980E5496-B506-490B-9C76-7681FFC51885}" sibTransId="{518081B6-B58C-4011-AB9C-EB6758C364A2}"/>
    <dgm:cxn modelId="{A29AAEBE-9B8A-4016-AC10-C128DF5EC709}" type="presOf" srcId="{5D4C842F-523B-44C6-A590-9DCCD629BD0E}" destId="{C0E3D6A3-A197-4CA0-B6CE-F7063A79F091}" srcOrd="0" destOrd="1" presId="urn:microsoft.com/office/officeart/2009/3/layout/RandomtoResultProcess"/>
    <dgm:cxn modelId="{650B2154-40AD-494D-B189-0A718715C875}" srcId="{E6C42C34-E6BC-4B4F-B68B-366B9D3B91FB}" destId="{EA685929-1DB3-4910-9711-2BE5D4C9D4F2}" srcOrd="0" destOrd="0" parTransId="{ADC8103C-FB00-4FBC-8066-8E5CC26F73F2}" sibTransId="{114D0558-FD61-4A84-B6D6-359F73469C30}"/>
    <dgm:cxn modelId="{C416855D-0651-4B07-84A9-FF407CE41C87}" srcId="{86FF4A6C-020C-4E28-97FA-D62B166749B3}" destId="{EE7A4D86-781C-419D-9829-8205E62E3F00}" srcOrd="0" destOrd="0" parTransId="{CB314998-1C8F-4569-B017-CA2DEC1A2C85}" sibTransId="{2660EE94-0119-4485-9495-A7F53D526ACD}"/>
    <dgm:cxn modelId="{D4677155-EFC7-4A98-B780-D62F9768090D}" srcId="{D2934413-210E-4992-B8DA-F62D5FDA9DA3}" destId="{956A8F8C-D28A-4254-9437-33BB36A0A11A}" srcOrd="10" destOrd="0" parTransId="{B06EF5E7-D777-4AA5-A37E-F617EAF3A60E}" sibTransId="{90E846B8-917B-4980-964F-2DE04545DE2F}"/>
    <dgm:cxn modelId="{96CD1B67-427F-450B-A9E3-979063A304A2}" srcId="{E6C42C34-E6BC-4B4F-B68B-366B9D3B91FB}" destId="{16924922-919C-4300-B4A8-EA36C8BB0ABC}" srcOrd="1" destOrd="0" parTransId="{32DE2AA4-1407-4CF4-8A34-2F6F05DEF486}" sibTransId="{9DD60C2B-A99E-42FE-83C0-2690E5A73C82}"/>
    <dgm:cxn modelId="{B9DB0B1F-71A0-4857-8CF6-6682EE45099F}" srcId="{D2934413-210E-4992-B8DA-F62D5FDA9DA3}" destId="{D01B0157-3E3F-441E-ACB9-1E675B2EF353}" srcOrd="0" destOrd="0" parTransId="{19661B12-F26A-47DC-B244-C330F1D25794}" sibTransId="{053394E5-F8F7-4172-B53C-66C8D0DEFFFD}"/>
    <dgm:cxn modelId="{008E82A9-BC25-458C-B66C-61B5D9CDC6D3}" type="presOf" srcId="{A661852F-50B2-4607-A1EE-77742A33051B}" destId="{F800704F-4F07-4479-9E01-C1E49B8F2B47}" srcOrd="0" destOrd="0" presId="urn:microsoft.com/office/officeart/2009/3/layout/RandomtoResultProcess"/>
    <dgm:cxn modelId="{24851C49-5D70-4451-9CD5-1D66FBDBBA90}" srcId="{EB089353-ED2D-49E4-A7C3-D66C7DCA5127}" destId="{A1094463-E08C-402D-B159-67F8BBE42EE3}" srcOrd="0" destOrd="0" parTransId="{47B626EB-DF18-4BDC-9BE6-D6094733834E}" sibTransId="{A7DC8FDB-BB86-4DF3-90EA-7535735CC966}"/>
    <dgm:cxn modelId="{4C617166-AE08-47F1-9CDF-66EEA90D531A}" srcId="{D2934413-210E-4992-B8DA-F62D5FDA9DA3}" destId="{E191D642-AAB7-44F8-B86E-DDB5E7054560}" srcOrd="4" destOrd="0" parTransId="{A5405C7F-7D2B-4FB1-9E01-E10DE0353291}" sibTransId="{DCD3F525-6C9D-443C-BD7B-1B6810363AE8}"/>
    <dgm:cxn modelId="{C6A8907A-EA03-481B-B764-F232D630F84A}" type="presOf" srcId="{E191D642-AAB7-44F8-B86E-DDB5E7054560}" destId="{F290BE4F-F408-4AE5-AE1C-0A7FC5F54F77}" srcOrd="0" destOrd="4" presId="urn:microsoft.com/office/officeart/2009/3/layout/RandomtoResultProcess"/>
    <dgm:cxn modelId="{4E7A1BB4-A46F-4844-8279-BE9CCA11E4B8}" type="presOf" srcId="{9A3CA7BA-5F37-48E2-BAB3-FFDCBC9AC0B4}" destId="{154F8263-26FE-4585-8BFF-69B1327770B3}" srcOrd="0" destOrd="5" presId="urn:microsoft.com/office/officeart/2009/3/layout/RandomtoResultProcess"/>
    <dgm:cxn modelId="{AC9AA3F9-0360-44D2-AAB0-BEAF5D6D1EE4}" type="presOf" srcId="{16924922-919C-4300-B4A8-EA36C8BB0ABC}" destId="{C0E3D6A3-A197-4CA0-B6CE-F7063A79F091}" srcOrd="0" destOrd="6" presId="urn:microsoft.com/office/officeart/2009/3/layout/RandomtoResultProcess"/>
    <dgm:cxn modelId="{39CBB839-1633-4EE9-B622-A7D1F140BC55}" srcId="{74C2428C-51A9-4567-A0FE-F0A39B939EDB}" destId="{D2934413-210E-4992-B8DA-F62D5FDA9DA3}" srcOrd="0" destOrd="0" parTransId="{8B26F2AD-DEFB-457C-A794-E605514B66D7}" sibTransId="{32EB8EBC-098E-425B-9928-311BEF2267FD}"/>
    <dgm:cxn modelId="{61E9DFC7-8C92-4CC0-87E7-FB30A98F96A0}" srcId="{74C2428C-51A9-4567-A0FE-F0A39B939EDB}" destId="{78414D6D-86CF-4BB0-A443-C650852B29DB}" srcOrd="5" destOrd="0" parTransId="{F379FB0B-002C-419C-B7F7-8C6B785543A2}" sibTransId="{423CA998-4906-4DD4-B853-704A55E3D2C2}"/>
    <dgm:cxn modelId="{51EB12CB-B00D-47B5-A325-37336F5DB012}" srcId="{0C23CFEE-FF4E-4E97-B648-67DDB6C84A17}" destId="{039196E0-81FD-463D-984E-321204BBB3AE}" srcOrd="0" destOrd="0" parTransId="{AB807AB5-8C5C-4FF6-8932-EF5CA3C94BFB}" sibTransId="{CFB1A5B1-60A3-44C6-81AD-509BC25B57EB}"/>
    <dgm:cxn modelId="{C77796C2-E81C-427E-AB8B-96330426DB2F}" srcId="{01DE3B65-B352-4A0B-A786-4E70E1E180EE}" destId="{7370189A-B5F7-47E4-B8D7-7F69637B4FDC}" srcOrd="3" destOrd="0" parTransId="{37C11C0B-FC8B-43DA-9E23-68E0260CD2A9}" sibTransId="{531848FC-AE04-447D-87C9-4F3A03F0D707}"/>
    <dgm:cxn modelId="{7407385B-BF28-495D-B08C-2F3A871CCF5E}" srcId="{D2934413-210E-4992-B8DA-F62D5FDA9DA3}" destId="{1D87AF04-B6EF-4B40-86FF-6C8D1609F2A1}" srcOrd="11" destOrd="0" parTransId="{78BEB957-5B69-426F-B9F7-30566D6019A2}" sibTransId="{0A31B2F5-E841-4408-8692-F09C681FAE1C}"/>
    <dgm:cxn modelId="{DE26660E-5B9C-42B2-BE9D-3C75AA20B8CF}" srcId="{78414D6D-86CF-4BB0-A443-C650852B29DB}" destId="{1DB46E6C-5E95-4C59-AB70-17CF91B168A3}" srcOrd="1" destOrd="0" parTransId="{06F389F9-FBBB-4282-BB51-F73AB3F11C70}" sibTransId="{3A8536BF-5C36-40ED-A47A-1C49F5A45775}"/>
    <dgm:cxn modelId="{B7739B22-B7C6-4C59-B35C-6F69A4603376}" srcId="{01DE3B65-B352-4A0B-A786-4E70E1E180EE}" destId="{9A3CA7BA-5F37-48E2-BAB3-FFDCBC9AC0B4}" srcOrd="2" destOrd="0" parTransId="{BDECD76E-7559-40C3-8D05-4B85AF22F33F}" sibTransId="{1B1E74CB-38BD-4795-9529-D4D86B8EF13F}"/>
    <dgm:cxn modelId="{658DF631-0B2A-48DF-A514-DCA76297F31D}" type="presOf" srcId="{0C23CFEE-FF4E-4E97-B648-67DDB6C84A17}" destId="{DFD20E82-6C4A-4A74-9DD8-6FD0D1449846}" srcOrd="0" destOrd="0" presId="urn:microsoft.com/office/officeart/2009/3/layout/RandomtoResultProcess"/>
    <dgm:cxn modelId="{829F0D5C-FEFF-4B9F-901C-20D43B5BE6C9}" type="presOf" srcId="{118ED1D9-E78B-4FF7-9D45-7818C63297BB}" destId="{9AF02610-F7D4-4C9A-AA9E-662F3BB986E8}" srcOrd="0" destOrd="3" presId="urn:microsoft.com/office/officeart/2009/3/layout/RandomtoResultProcess"/>
    <dgm:cxn modelId="{8A9C5451-49C5-483E-9BE0-722E3CC8AB8B}" type="presOf" srcId="{1D87AF04-B6EF-4B40-86FF-6C8D1609F2A1}" destId="{F290BE4F-F408-4AE5-AE1C-0A7FC5F54F77}" srcOrd="0" destOrd="11" presId="urn:microsoft.com/office/officeart/2009/3/layout/RandomtoResultProcess"/>
    <dgm:cxn modelId="{FE54C49F-ED23-4235-B062-A27F3D8C8305}" type="presOf" srcId="{67CD7419-3426-4601-B26C-4284AA48FB60}" destId="{9AF02610-F7D4-4C9A-AA9E-662F3BB986E8}" srcOrd="0" destOrd="0" presId="urn:microsoft.com/office/officeart/2009/3/layout/RandomtoResultProcess"/>
    <dgm:cxn modelId="{D4881F86-AF48-4F16-AD2B-4163DAF8CDE6}" type="presOf" srcId="{01DE3B65-B352-4A0B-A786-4E70E1E180EE}" destId="{0E822CC2-F534-4AED-BE06-DD3A42415A07}" srcOrd="0" destOrd="0" presId="urn:microsoft.com/office/officeart/2009/3/layout/RandomtoResultProcess"/>
    <dgm:cxn modelId="{6174610B-473F-4471-AAF9-9F6D1DF4C13C}" type="presOf" srcId="{C885E718-C477-4CD1-B7F3-F56573ABEAAD}" destId="{F800704F-4F07-4479-9E01-C1E49B8F2B47}" srcOrd="0" destOrd="3" presId="urn:microsoft.com/office/officeart/2009/3/layout/RandomtoResultProcess"/>
    <dgm:cxn modelId="{12E4FA73-DB79-434B-A969-08446BBA8BE9}" srcId="{D2934413-210E-4992-B8DA-F62D5FDA9DA3}" destId="{95CDA409-E080-4FBC-9E07-DDA2B4A8A015}" srcOrd="3" destOrd="0" parTransId="{B2310D2B-E792-47B9-9476-08379FF6EF54}" sibTransId="{B0574617-6E8D-4EE3-BF50-118CBDD6EC4E}"/>
    <dgm:cxn modelId="{266DF1D0-4197-44D5-9C09-0BCD1DBFFD5B}" type="presOf" srcId="{78414D6D-86CF-4BB0-A443-C650852B29DB}" destId="{E25E09D4-24BD-4CD2-AB78-CB72C75115F6}" srcOrd="0" destOrd="0" presId="urn:microsoft.com/office/officeart/2009/3/layout/RandomtoResultProcess"/>
    <dgm:cxn modelId="{4734115A-02B3-4D5D-A442-7231A788566F}" srcId="{D2934413-210E-4992-B8DA-F62D5FDA9DA3}" destId="{4B728711-7E61-467C-81AB-BEE67E835687}" srcOrd="8" destOrd="0" parTransId="{03B7F2DB-B655-4B21-B304-EE19970C1AFF}" sibTransId="{288B3F0F-2C44-4818-B72C-E57B5667962E}"/>
    <dgm:cxn modelId="{C13A96B7-A92B-40B1-8CE3-1A87D8BFACF7}" type="presOf" srcId="{95CDA409-E080-4FBC-9E07-DDA2B4A8A015}" destId="{F290BE4F-F408-4AE5-AE1C-0A7FC5F54F77}" srcOrd="0" destOrd="3" presId="urn:microsoft.com/office/officeart/2009/3/layout/RandomtoResultProcess"/>
    <dgm:cxn modelId="{8796EF32-3492-4900-9F80-7C1F00D9FF95}" type="presOf" srcId="{86FF4A6C-020C-4E28-97FA-D62B166749B3}" destId="{5D740803-5F66-4677-9B2D-D519476ECE53}" srcOrd="0" destOrd="3" presId="urn:microsoft.com/office/officeart/2009/3/layout/RandomtoResultProcess"/>
    <dgm:cxn modelId="{11F77129-733E-4E39-B749-AA9EFD03EE4B}" type="presOf" srcId="{EA685929-1DB3-4910-9711-2BE5D4C9D4F2}" destId="{C0E3D6A3-A197-4CA0-B6CE-F7063A79F091}" srcOrd="0" destOrd="5" presId="urn:microsoft.com/office/officeart/2009/3/layout/RandomtoResultProcess"/>
    <dgm:cxn modelId="{98258603-9BC7-48B1-BFD4-8FE606262316}" type="presOf" srcId="{5C039C33-0F91-4FD2-AE65-48FA9C07D431}" destId="{5D740803-5F66-4677-9B2D-D519476ECE53}" srcOrd="0" destOrd="2" presId="urn:microsoft.com/office/officeart/2009/3/layout/RandomtoResultProcess"/>
    <dgm:cxn modelId="{4356E58F-8337-4CE9-AFB9-648556000FB1}" type="presOf" srcId="{59B8E11D-A5D2-4715-B582-8DE56F3E2AB3}" destId="{9AF02610-F7D4-4C9A-AA9E-662F3BB986E8}" srcOrd="0" destOrd="2" presId="urn:microsoft.com/office/officeart/2009/3/layout/RandomtoResultProcess"/>
    <dgm:cxn modelId="{BCDAB4BA-1E32-445B-BCE3-3DAFF4DACD8B}" srcId="{D2934413-210E-4992-B8DA-F62D5FDA9DA3}" destId="{DFA50CB2-25BD-401A-A791-9E21C321B770}" srcOrd="1" destOrd="0" parTransId="{E6D52CD2-0806-4700-8BB9-E91EA81EC4C7}" sibTransId="{7EFA9461-7403-462F-A43A-CDC7B02C0D9C}"/>
    <dgm:cxn modelId="{AB9BC65F-7A8B-45C1-9046-E832D58A4500}" srcId="{D2934413-210E-4992-B8DA-F62D5FDA9DA3}" destId="{A22CC1BF-2C68-4BA1-A418-0E0F5B99E7A5}" srcOrd="2" destOrd="0" parTransId="{F22EA049-21B9-436B-8FA7-F221C4B5F020}" sibTransId="{541AD5BD-108E-4689-9305-6A6EAB4388E5}"/>
    <dgm:cxn modelId="{499E0D15-08CC-4B59-BBEB-250D93062DAE}" type="presOf" srcId="{D4410C0E-5D79-4418-9D43-A50DB6D3B7DC}" destId="{C0E3D6A3-A197-4CA0-B6CE-F7063A79F091}" srcOrd="0" destOrd="3" presId="urn:microsoft.com/office/officeart/2009/3/layout/RandomtoResultProcess"/>
    <dgm:cxn modelId="{DE7943EF-6AF1-4EBD-A5B8-F6DA01ABFD7A}" srcId="{039196E0-81FD-463D-984E-321204BBB3AE}" destId="{5D4C842F-523B-44C6-A590-9DCCD629BD0E}" srcOrd="0" destOrd="0" parTransId="{A666A2B8-8FAA-462D-9F7E-9124E7B61554}" sibTransId="{431106F2-640D-49AA-BE34-E1D86E1F0F3B}"/>
    <dgm:cxn modelId="{4FF0B08A-4165-41FE-B4CB-5132E47CECEF}" srcId="{A1094463-E08C-402D-B159-67F8BBE42EE3}" destId="{C6132068-4C85-4EDC-B109-27FF20EAC735}" srcOrd="0" destOrd="0" parTransId="{20A09180-D4C7-4D77-966C-D485989B6E3E}" sibTransId="{28B4D302-3E9B-4FEF-81B4-B089E421B1A8}"/>
    <dgm:cxn modelId="{F1A19222-C8F3-42CD-8A83-3BD65013F66C}" type="presOf" srcId="{74C2428C-51A9-4567-A0FE-F0A39B939EDB}" destId="{34878B87-FAC4-43C1-AD57-472EE13DFBAD}" srcOrd="0" destOrd="0" presId="urn:microsoft.com/office/officeart/2009/3/layout/RandomtoResultProcess"/>
    <dgm:cxn modelId="{3D9E9AF0-D152-4273-9744-4E42D6B095E1}" srcId="{D2934413-210E-4992-B8DA-F62D5FDA9DA3}" destId="{E673CF80-9AFA-4B96-B73A-CAEB57FC0122}" srcOrd="9" destOrd="0" parTransId="{12C6D27F-89F5-4A92-BAC5-8480CC03FB5B}" sibTransId="{6B8664B5-D4E3-4B57-BAD3-0C22DE4AA193}"/>
    <dgm:cxn modelId="{B9412BA9-998D-44A2-8D81-E789A867117B}" type="presOf" srcId="{319FD50C-304E-4C27-9A73-FCE74DBAEC9D}" destId="{154F8263-26FE-4585-8BFF-69B1327770B3}" srcOrd="0" destOrd="3" presId="urn:microsoft.com/office/officeart/2009/3/layout/RandomtoResultProcess"/>
    <dgm:cxn modelId="{673A262D-370C-46EC-ABA2-DD797EE714DB}" type="presOf" srcId="{C6132068-4C85-4EDC-B109-27FF20EAC735}" destId="{5D740803-5F66-4677-9B2D-D519476ECE53}" srcOrd="0" destOrd="1" presId="urn:microsoft.com/office/officeart/2009/3/layout/RandomtoResultProcess"/>
    <dgm:cxn modelId="{0D86A185-D6D5-4CAC-B02A-ECA794F5837F}" type="presOf" srcId="{25F107E0-C9BB-4961-8013-33E8205E5634}" destId="{F290BE4F-F408-4AE5-AE1C-0A7FC5F54F77}" srcOrd="0" destOrd="7" presId="urn:microsoft.com/office/officeart/2009/3/layout/RandomtoResultProcess"/>
    <dgm:cxn modelId="{14F37F3D-85B8-4AAB-8FFC-D51CB01C989B}" srcId="{78414D6D-86CF-4BB0-A443-C650852B29DB}" destId="{C885E718-C477-4CD1-B7F3-F56573ABEAAD}" srcOrd="3" destOrd="0" parTransId="{9215D0B3-863D-4233-913D-291C1B8A3418}" sibTransId="{CAFD3BD4-8CAC-42DE-952E-29EEF89FA440}"/>
    <dgm:cxn modelId="{CCEA8464-EEB2-43D0-BC52-DFBB7CA5A214}" srcId="{4FC9A8CD-3C38-457D-AE19-7124F557D0D3}" destId="{8873AC7D-AFB4-4834-A8CD-9EB7E2C6ECA8}" srcOrd="5" destOrd="0" parTransId="{A741DBD4-6C31-44AF-A99A-68E721D46347}" sibTransId="{A6F5821F-84C4-44F1-AE27-486A88AE6C07}"/>
    <dgm:cxn modelId="{35FA898B-049C-4392-A309-86F677DCD1ED}" srcId="{E6C42C34-E6BC-4B4F-B68B-366B9D3B91FB}" destId="{7A8B431E-833A-4EDF-8D76-1C602AD4CA85}" srcOrd="2" destOrd="0" parTransId="{2CBF9808-426B-4EB6-884D-AA71BDA3500E}" sibTransId="{C1919A99-7304-4AC6-9390-4099AE581405}"/>
    <dgm:cxn modelId="{53FC6827-380F-4D2A-BD57-A2010899D243}" srcId="{0747F730-FA46-413A-A0F4-9C3544E22A7B}" destId="{62AB1178-884F-4D39-B0B4-466A2DA286D8}" srcOrd="0" destOrd="0" parTransId="{4BF29E6F-DBF5-43C7-8029-8D6EE0458462}" sibTransId="{017CE2E8-CADA-4F30-BA5E-046D7F17DA55}"/>
    <dgm:cxn modelId="{F431647B-3C03-4009-9C40-7EA9A4D5B275}" type="presOf" srcId="{298AC369-EF12-4A65-939E-154C4988E42B}" destId="{C0E3D6A3-A197-4CA0-B6CE-F7063A79F091}" srcOrd="0" destOrd="2" presId="urn:microsoft.com/office/officeart/2009/3/layout/RandomtoResultProcess"/>
    <dgm:cxn modelId="{534242F9-98BC-4E52-9C9D-702E994F9125}" type="presOf" srcId="{D01B0157-3E3F-441E-ACB9-1E675B2EF353}" destId="{F290BE4F-F408-4AE5-AE1C-0A7FC5F54F77}" srcOrd="0" destOrd="0" presId="urn:microsoft.com/office/officeart/2009/3/layout/RandomtoResultProcess"/>
    <dgm:cxn modelId="{164FD28D-F34F-486B-AA7F-88E4CD24600A}" srcId="{74C2428C-51A9-4567-A0FE-F0A39B939EDB}" destId="{01DE3B65-B352-4A0B-A786-4E70E1E180EE}" srcOrd="1" destOrd="0" parTransId="{4D8A4C30-30D1-4B36-AC8D-76AD06DB3AFE}" sibTransId="{1757637C-3B62-4D67-A97A-9341BC011203}"/>
    <dgm:cxn modelId="{F817B09A-A761-4159-A47D-4381DD843706}" srcId="{74C2428C-51A9-4567-A0FE-F0A39B939EDB}" destId="{0C23CFEE-FF4E-4E97-B648-67DDB6C84A17}" srcOrd="3" destOrd="0" parTransId="{C4262E2B-7A18-417F-A823-2CF752AC5CE7}" sibTransId="{3E620DB1-12DD-4A2C-9043-C37123BD9F96}"/>
    <dgm:cxn modelId="{53CC397F-CE73-4D07-A704-BD77B23B5AA0}" type="presOf" srcId="{FD629D47-E81D-4957-A354-0AD5D4865BDA}" destId="{9AF02610-F7D4-4C9A-AA9E-662F3BB986E8}" srcOrd="0" destOrd="4" presId="urn:microsoft.com/office/officeart/2009/3/layout/RandomtoResultProcess"/>
    <dgm:cxn modelId="{A97A0B9E-58C6-42C6-982B-385783B98E79}" type="presOf" srcId="{7A8B431E-833A-4EDF-8D76-1C602AD4CA85}" destId="{C0E3D6A3-A197-4CA0-B6CE-F7063A79F091}" srcOrd="0" destOrd="7" presId="urn:microsoft.com/office/officeart/2009/3/layout/RandomtoResultProcess"/>
    <dgm:cxn modelId="{EED346BA-F0AE-4F53-B3FC-B9E227E5B97D}" type="presOf" srcId="{17D2D238-2764-43EB-98C3-852D92A13E89}" destId="{154F8263-26FE-4585-8BFF-69B1327770B3}" srcOrd="0" destOrd="4" presId="urn:microsoft.com/office/officeart/2009/3/layout/RandomtoResultProcess"/>
    <dgm:cxn modelId="{BEAD4E79-28F5-4930-A19F-6D73CA3926F2}" type="presOf" srcId="{AF6CA02E-483E-4E0D-B1AA-F5298690A1C9}" destId="{F800704F-4F07-4479-9E01-C1E49B8F2B47}" srcOrd="0" destOrd="2" presId="urn:microsoft.com/office/officeart/2009/3/layout/RandomtoResultProcess"/>
    <dgm:cxn modelId="{D44B6551-E687-49D3-BE02-9AE661D4B1E7}" type="presOf" srcId="{4FC9A8CD-3C38-457D-AE19-7124F557D0D3}" destId="{33F180D4-B60F-44ED-8ADE-5246B6B40418}" srcOrd="0" destOrd="0" presId="urn:microsoft.com/office/officeart/2009/3/layout/RandomtoResultProcess"/>
    <dgm:cxn modelId="{DB106EF2-2079-4292-8CE1-91AE05C9D2A7}" type="presOf" srcId="{DBBCB365-AB53-4195-9E0A-430843EE1CB3}" destId="{F290BE4F-F408-4AE5-AE1C-0A7FC5F54F77}" srcOrd="0" destOrd="5" presId="urn:microsoft.com/office/officeart/2009/3/layout/RandomtoResultProcess"/>
    <dgm:cxn modelId="{A1B53053-356D-4017-9728-DC3E74CA4C5F}" srcId="{4FC9A8CD-3C38-457D-AE19-7124F557D0D3}" destId="{59B8E11D-A5D2-4715-B582-8DE56F3E2AB3}" srcOrd="2" destOrd="0" parTransId="{7F2ED626-4668-4C3F-B6C1-4DE7604D3E02}" sibTransId="{2AE21B0D-E1C0-47B0-9F83-5747C4B2CAA9}"/>
    <dgm:cxn modelId="{A6F2EE88-62BF-4DA2-8BAB-677830FB5448}" srcId="{4FC9A8CD-3C38-457D-AE19-7124F557D0D3}" destId="{FD629D47-E81D-4957-A354-0AD5D4865BDA}" srcOrd="4" destOrd="0" parTransId="{BB11B441-798C-46EF-9DB1-BFF928624DEA}" sibTransId="{CF8A5E12-A025-42DF-945F-2F800770D860}"/>
    <dgm:cxn modelId="{008245C4-5510-4312-9819-5FE771CB9099}" srcId="{74C2428C-51A9-4567-A0FE-F0A39B939EDB}" destId="{EB089353-ED2D-49E4-A7C3-D66C7DCA5127}" srcOrd="4" destOrd="0" parTransId="{AA159CEE-A8D0-4594-AE1B-141AB6ECAA94}" sibTransId="{1BBC3ED5-D3D1-421E-A76F-A6DE8B04A3C9}"/>
    <dgm:cxn modelId="{E87E7BEA-8FE3-4575-8DD3-60DAB2D306BD}" srcId="{0C23CFEE-FF4E-4E97-B648-67DDB6C84A17}" destId="{E6C42C34-E6BC-4B4F-B68B-366B9D3B91FB}" srcOrd="1" destOrd="0" parTransId="{6A809923-42A5-4D56-A953-929829164880}" sibTransId="{5AF9758D-90CB-4831-AFA5-412A3861793A}"/>
    <dgm:cxn modelId="{E3D1E159-83A1-48C8-AEBF-8E2954D0A39C}" type="presOf" srcId="{4B728711-7E61-467C-81AB-BEE67E835687}" destId="{F290BE4F-F408-4AE5-AE1C-0A7FC5F54F77}" srcOrd="0" destOrd="8" presId="urn:microsoft.com/office/officeart/2009/3/layout/RandomtoResultProcess"/>
    <dgm:cxn modelId="{AB721CE3-E7A3-484A-8A9C-4DD7FA6F3006}" srcId="{D2934413-210E-4992-B8DA-F62D5FDA9DA3}" destId="{C4863FFF-0E85-4D7F-9995-E43F8AF96910}" srcOrd="6" destOrd="0" parTransId="{EBA4B5CB-A788-42AC-9F32-9603DDE28CC9}" sibTransId="{4DEBEBAB-68B5-4FA1-9058-6D5BB8F8DD49}"/>
    <dgm:cxn modelId="{813398A6-F6C3-43E8-9EF0-9B0F9EA20F74}" type="presOf" srcId="{62AB1178-884F-4D39-B0B4-466A2DA286D8}" destId="{154F8263-26FE-4585-8BFF-69B1327770B3}" srcOrd="0" destOrd="1" presId="urn:microsoft.com/office/officeart/2009/3/layout/RandomtoResultProcess"/>
    <dgm:cxn modelId="{6B980057-FD89-4AE6-ADCB-EB0C2AD3C3F5}" srcId="{74C2428C-51A9-4567-A0FE-F0A39B939EDB}" destId="{4FC9A8CD-3C38-457D-AE19-7124F557D0D3}" srcOrd="2" destOrd="0" parTransId="{FE6911BB-0FAC-4D87-9BBC-CE4172BBE933}" sibTransId="{6893E97F-F750-42E3-A5DE-DF80F4560205}"/>
    <dgm:cxn modelId="{24321373-8CDE-468A-A7F2-F0996F78BBD4}" type="presOf" srcId="{039196E0-81FD-463D-984E-321204BBB3AE}" destId="{C0E3D6A3-A197-4CA0-B6CE-F7063A79F091}" srcOrd="0" destOrd="0" presId="urn:microsoft.com/office/officeart/2009/3/layout/RandomtoResultProcess"/>
    <dgm:cxn modelId="{788A7728-D35C-4195-90EC-F626AFDEB738}" type="presOf" srcId="{94678B53-AD11-40D7-8379-9BB95BC57C09}" destId="{154F8263-26FE-4585-8BFF-69B1327770B3}" srcOrd="0" destOrd="2" presId="urn:microsoft.com/office/officeart/2009/3/layout/RandomtoResultProcess"/>
    <dgm:cxn modelId="{0E419B70-AF6D-443D-BE68-9CFADD5181C5}" type="presOf" srcId="{EE7A4D86-781C-419D-9829-8205E62E3F00}" destId="{5D740803-5F66-4677-9B2D-D519476ECE53}" srcOrd="0" destOrd="4" presId="urn:microsoft.com/office/officeart/2009/3/layout/RandomtoResultProcess"/>
    <dgm:cxn modelId="{BD300F7C-EC15-4872-B12A-C51E02BE696F}" type="presParOf" srcId="{34878B87-FAC4-43C1-AD57-472EE13DFBAD}" destId="{84B3769B-CDFF-4DF0-9D4A-AB85463D62C4}" srcOrd="0" destOrd="0" presId="urn:microsoft.com/office/officeart/2009/3/layout/RandomtoResultProcess"/>
    <dgm:cxn modelId="{6E5FFF72-C7C8-40C2-8070-55E21D14F555}" type="presParOf" srcId="{84B3769B-CDFF-4DF0-9D4A-AB85463D62C4}" destId="{E028BF05-0E00-41BF-BF7F-FD0DE9361697}" srcOrd="0" destOrd="0" presId="urn:microsoft.com/office/officeart/2009/3/layout/RandomtoResultProcess"/>
    <dgm:cxn modelId="{63683E41-496C-4D5D-9D8C-7F0C2A16DB14}" type="presParOf" srcId="{84B3769B-CDFF-4DF0-9D4A-AB85463D62C4}" destId="{F290BE4F-F408-4AE5-AE1C-0A7FC5F54F77}" srcOrd="1" destOrd="0" presId="urn:microsoft.com/office/officeart/2009/3/layout/RandomtoResultProcess"/>
    <dgm:cxn modelId="{E37D2722-1FB4-428A-84FA-C1E30A07C6EB}" type="presParOf" srcId="{84B3769B-CDFF-4DF0-9D4A-AB85463D62C4}" destId="{C959B68B-B92D-41AD-869D-5AC9DAB7A95B}" srcOrd="2" destOrd="0" presId="urn:microsoft.com/office/officeart/2009/3/layout/RandomtoResultProcess"/>
    <dgm:cxn modelId="{B57F516C-A712-4DDC-B186-FCB9DE9B033F}" type="presParOf" srcId="{84B3769B-CDFF-4DF0-9D4A-AB85463D62C4}" destId="{37D88C3F-28A4-4F95-8587-A96491BCB1C1}" srcOrd="3" destOrd="0" presId="urn:microsoft.com/office/officeart/2009/3/layout/RandomtoResultProcess"/>
    <dgm:cxn modelId="{7CE20EA7-CD43-47B7-A2D5-7B4EA9775DE7}" type="presParOf" srcId="{84B3769B-CDFF-4DF0-9D4A-AB85463D62C4}" destId="{DA6F66A4-8EFD-481B-AD6D-3D9FDE56F78E}" srcOrd="4" destOrd="0" presId="urn:microsoft.com/office/officeart/2009/3/layout/RandomtoResultProcess"/>
    <dgm:cxn modelId="{7684CA8E-82B5-43F3-A37B-B0E43215337B}" type="presParOf" srcId="{84B3769B-CDFF-4DF0-9D4A-AB85463D62C4}" destId="{26E63B28-F1F8-4E73-87D0-1E42875C6512}" srcOrd="5" destOrd="0" presId="urn:microsoft.com/office/officeart/2009/3/layout/RandomtoResultProcess"/>
    <dgm:cxn modelId="{44DDCA38-B258-4F45-9055-97E469CAFA7F}" type="presParOf" srcId="{84B3769B-CDFF-4DF0-9D4A-AB85463D62C4}" destId="{B80E3CDB-3929-489A-ABF5-A637580E4C60}" srcOrd="6" destOrd="0" presId="urn:microsoft.com/office/officeart/2009/3/layout/RandomtoResultProcess"/>
    <dgm:cxn modelId="{14FD98A8-37B9-460B-9B50-7A2974C524DF}" type="presParOf" srcId="{84B3769B-CDFF-4DF0-9D4A-AB85463D62C4}" destId="{96864EDA-9861-4C2E-99FB-AB8E122D8B85}" srcOrd="7" destOrd="0" presId="urn:microsoft.com/office/officeart/2009/3/layout/RandomtoResultProcess"/>
    <dgm:cxn modelId="{20DAB289-5922-4E8D-8198-A3CE3AFBC85B}" type="presParOf" srcId="{84B3769B-CDFF-4DF0-9D4A-AB85463D62C4}" destId="{79E40ED5-BB58-4787-90B2-2300CA609F06}" srcOrd="8" destOrd="0" presId="urn:microsoft.com/office/officeart/2009/3/layout/RandomtoResultProcess"/>
    <dgm:cxn modelId="{0077CC30-8A97-4E85-8BEB-5A5385A065DE}" type="presParOf" srcId="{84B3769B-CDFF-4DF0-9D4A-AB85463D62C4}" destId="{1FA5EE18-6E7C-4745-A02E-E78750468BA1}" srcOrd="9" destOrd="0" presId="urn:microsoft.com/office/officeart/2009/3/layout/RandomtoResultProcess"/>
    <dgm:cxn modelId="{522B1C17-A5BF-400B-BD6F-A1E53FA54C02}" type="presParOf" srcId="{84B3769B-CDFF-4DF0-9D4A-AB85463D62C4}" destId="{E72668E8-1191-4B11-AD6D-DCD69D87A008}" srcOrd="10" destOrd="0" presId="urn:microsoft.com/office/officeart/2009/3/layout/RandomtoResultProcess"/>
    <dgm:cxn modelId="{5D57C24F-A9A6-4FC5-9F72-13AE8C146AD7}" type="presParOf" srcId="{84B3769B-CDFF-4DF0-9D4A-AB85463D62C4}" destId="{16010EFC-EABD-4290-B352-2E72F95AF5A5}" srcOrd="11" destOrd="0" presId="urn:microsoft.com/office/officeart/2009/3/layout/RandomtoResultProcess"/>
    <dgm:cxn modelId="{CABE80A9-744C-4AFA-BD0F-ABE1826F123C}" type="presParOf" srcId="{84B3769B-CDFF-4DF0-9D4A-AB85463D62C4}" destId="{3EAF10DA-306D-4868-8D23-4FA5B7D81856}" srcOrd="12" destOrd="0" presId="urn:microsoft.com/office/officeart/2009/3/layout/RandomtoResultProcess"/>
    <dgm:cxn modelId="{AB5401BD-6F30-4825-BEED-DFD8E967681F}" type="presParOf" srcId="{84B3769B-CDFF-4DF0-9D4A-AB85463D62C4}" destId="{38BD8768-C621-4ED0-96CA-3287F925210E}" srcOrd="13" destOrd="0" presId="urn:microsoft.com/office/officeart/2009/3/layout/RandomtoResultProcess"/>
    <dgm:cxn modelId="{C033766C-32EB-4E49-952E-556FE2DB307A}" type="presParOf" srcId="{84B3769B-CDFF-4DF0-9D4A-AB85463D62C4}" destId="{8CA7126F-D9CF-40CC-A7D7-6850174C2DFC}" srcOrd="14" destOrd="0" presId="urn:microsoft.com/office/officeart/2009/3/layout/RandomtoResultProcess"/>
    <dgm:cxn modelId="{4B3935DD-109B-48C0-9DFC-78BD0B2CDF32}" type="presParOf" srcId="{84B3769B-CDFF-4DF0-9D4A-AB85463D62C4}" destId="{78B707E5-93DF-46AE-9098-ABA2DDB4745C}" srcOrd="15" destOrd="0" presId="urn:microsoft.com/office/officeart/2009/3/layout/RandomtoResultProcess"/>
    <dgm:cxn modelId="{668C6BAD-B9E9-41DE-80DF-90806723C16C}" type="presParOf" srcId="{84B3769B-CDFF-4DF0-9D4A-AB85463D62C4}" destId="{AA49AB59-2237-4426-BFAB-E14C204E750B}" srcOrd="16" destOrd="0" presId="urn:microsoft.com/office/officeart/2009/3/layout/RandomtoResultProcess"/>
    <dgm:cxn modelId="{2BFCE170-589D-42D5-B928-8003B24696DE}" type="presParOf" srcId="{84B3769B-CDFF-4DF0-9D4A-AB85463D62C4}" destId="{D6A6298A-995C-4C86-8465-CAF4B9950A75}" srcOrd="17" destOrd="0" presId="urn:microsoft.com/office/officeart/2009/3/layout/RandomtoResultProcess"/>
    <dgm:cxn modelId="{582F8011-42AB-462B-8A54-A4A11E923C48}" type="presParOf" srcId="{84B3769B-CDFF-4DF0-9D4A-AB85463D62C4}" destId="{9AC27527-CFBA-49F7-A0F7-B8A1A1BE8F3D}" srcOrd="18" destOrd="0" presId="urn:microsoft.com/office/officeart/2009/3/layout/RandomtoResultProcess"/>
    <dgm:cxn modelId="{863624FC-C1AB-4C9C-A70A-AB593E8A1A3E}" type="presParOf" srcId="{84B3769B-CDFF-4DF0-9D4A-AB85463D62C4}" destId="{1C8188C6-0B58-43FF-B1EE-73A745A02C6C}" srcOrd="19" destOrd="0" presId="urn:microsoft.com/office/officeart/2009/3/layout/RandomtoResultProcess"/>
    <dgm:cxn modelId="{15682305-7A2E-4E9E-9B6E-C67A1241078B}" type="presParOf" srcId="{34878B87-FAC4-43C1-AD57-472EE13DFBAD}" destId="{BDD7546D-FAA0-4363-81C9-56695122B029}" srcOrd="1" destOrd="0" presId="urn:microsoft.com/office/officeart/2009/3/layout/RandomtoResultProcess"/>
    <dgm:cxn modelId="{B00938C7-7EA3-4C7D-AF6D-614873F5F1C0}" type="presParOf" srcId="{BDD7546D-FAA0-4363-81C9-56695122B029}" destId="{AC57B708-64FF-41B1-885D-F6DFFBA6F23C}" srcOrd="0" destOrd="0" presId="urn:microsoft.com/office/officeart/2009/3/layout/RandomtoResultProcess"/>
    <dgm:cxn modelId="{F5E7362E-86E1-4A2E-ABF8-7EF8DC3AF50F}" type="presParOf" srcId="{BDD7546D-FAA0-4363-81C9-56695122B029}" destId="{9CABB6EE-7D9D-4467-AF0D-F57398FD97FD}" srcOrd="1" destOrd="0" presId="urn:microsoft.com/office/officeart/2009/3/layout/RandomtoResultProcess"/>
    <dgm:cxn modelId="{FC65F919-6295-488F-A7C3-B5043F57B3B5}" type="presParOf" srcId="{34878B87-FAC4-43C1-AD57-472EE13DFBAD}" destId="{5D6F50A0-F0FD-4782-B878-E9F7DCBCDBA5}" srcOrd="2" destOrd="0" presId="urn:microsoft.com/office/officeart/2009/3/layout/RandomtoResultProcess"/>
    <dgm:cxn modelId="{63600F3B-DED9-45D6-972E-FD122916C508}" type="presParOf" srcId="{5D6F50A0-F0FD-4782-B878-E9F7DCBCDBA5}" destId="{0E822CC2-F534-4AED-BE06-DD3A42415A07}" srcOrd="0" destOrd="0" presId="urn:microsoft.com/office/officeart/2009/3/layout/RandomtoResultProcess"/>
    <dgm:cxn modelId="{F8D97A38-69EB-45C1-A776-7A84A6754A03}" type="presParOf" srcId="{5D6F50A0-F0FD-4782-B878-E9F7DCBCDBA5}" destId="{154F8263-26FE-4585-8BFF-69B1327770B3}" srcOrd="1" destOrd="0" presId="urn:microsoft.com/office/officeart/2009/3/layout/RandomtoResultProcess"/>
    <dgm:cxn modelId="{6C1FC16F-588F-4ED4-B0BD-F4DD30C63AFB}" type="presParOf" srcId="{5D6F50A0-F0FD-4782-B878-E9F7DCBCDBA5}" destId="{840374DD-0F7A-45A0-913B-919045A84790}" srcOrd="2" destOrd="0" presId="urn:microsoft.com/office/officeart/2009/3/layout/RandomtoResultProcess"/>
    <dgm:cxn modelId="{6EC0038D-4E2B-440F-AEE2-6EB7F0EA578F}" type="presParOf" srcId="{34878B87-FAC4-43C1-AD57-472EE13DFBAD}" destId="{6F5D1C4E-185B-4174-9D95-BE6CF10A99AF}" srcOrd="3" destOrd="0" presId="urn:microsoft.com/office/officeart/2009/3/layout/RandomtoResultProcess"/>
    <dgm:cxn modelId="{4464A081-FDFD-43C5-BD54-82BA011104EC}" type="presParOf" srcId="{6F5D1C4E-185B-4174-9D95-BE6CF10A99AF}" destId="{DEC45473-CF4C-4A74-9E2B-F7D38E412122}" srcOrd="0" destOrd="0" presId="urn:microsoft.com/office/officeart/2009/3/layout/RandomtoResultProcess"/>
    <dgm:cxn modelId="{F889F22C-BBFD-4023-A8E4-89F3855993CF}" type="presParOf" srcId="{6F5D1C4E-185B-4174-9D95-BE6CF10A99AF}" destId="{FBC78E4F-AF8E-4506-8032-46D16833E5FE}" srcOrd="1" destOrd="0" presId="urn:microsoft.com/office/officeart/2009/3/layout/RandomtoResultProcess"/>
    <dgm:cxn modelId="{6E96FD94-D6D6-4585-AD35-60B0148DBAC8}" type="presParOf" srcId="{34878B87-FAC4-43C1-AD57-472EE13DFBAD}" destId="{D38E7E07-868B-485F-B348-F5AF03B918D2}" srcOrd="4" destOrd="0" presId="urn:microsoft.com/office/officeart/2009/3/layout/RandomtoResultProcess"/>
    <dgm:cxn modelId="{733C9962-FBD9-4D4B-851C-5A9A171E0E30}" type="presParOf" srcId="{D38E7E07-868B-485F-B348-F5AF03B918D2}" destId="{33F180D4-B60F-44ED-8ADE-5246B6B40418}" srcOrd="0" destOrd="0" presId="urn:microsoft.com/office/officeart/2009/3/layout/RandomtoResultProcess"/>
    <dgm:cxn modelId="{43D291CD-3BEC-4A39-92A6-FE1F494CCAE6}" type="presParOf" srcId="{D38E7E07-868B-485F-B348-F5AF03B918D2}" destId="{9AF02610-F7D4-4C9A-AA9E-662F3BB986E8}" srcOrd="1" destOrd="0" presId="urn:microsoft.com/office/officeart/2009/3/layout/RandomtoResultProcess"/>
    <dgm:cxn modelId="{F43ADD7B-A89C-4707-A8B5-82178825FBB7}" type="presParOf" srcId="{D38E7E07-868B-485F-B348-F5AF03B918D2}" destId="{BBC168F6-07F7-4965-9FD4-2D5289F3DDD2}" srcOrd="2" destOrd="0" presId="urn:microsoft.com/office/officeart/2009/3/layout/RandomtoResultProcess"/>
    <dgm:cxn modelId="{D9AA25AC-C15B-420E-8B3C-4773776BBF5C}" type="presParOf" srcId="{34878B87-FAC4-43C1-AD57-472EE13DFBAD}" destId="{843F875B-30D0-41F2-ADB6-AFBED73B8EA6}" srcOrd="5" destOrd="0" presId="urn:microsoft.com/office/officeart/2009/3/layout/RandomtoResultProcess"/>
    <dgm:cxn modelId="{671CAAAB-5805-4B84-AF0E-E5E0276AB920}" type="presParOf" srcId="{843F875B-30D0-41F2-ADB6-AFBED73B8EA6}" destId="{AE28E61E-0844-4235-BBB4-E9225884E2C6}" srcOrd="0" destOrd="0" presId="urn:microsoft.com/office/officeart/2009/3/layout/RandomtoResultProcess"/>
    <dgm:cxn modelId="{3590BA88-492A-4D07-96B4-0DB46F9379D1}" type="presParOf" srcId="{843F875B-30D0-41F2-ADB6-AFBED73B8EA6}" destId="{33DD2D8F-596C-40FE-916D-6EBFD42C6A8E}" srcOrd="1" destOrd="0" presId="urn:microsoft.com/office/officeart/2009/3/layout/RandomtoResultProcess"/>
    <dgm:cxn modelId="{D4FB7CA9-C263-4238-9E03-428D7E587C7F}" type="presParOf" srcId="{34878B87-FAC4-43C1-AD57-472EE13DFBAD}" destId="{D2B8777C-7D1C-4E97-87E1-5CA70A3D0BA3}" srcOrd="6" destOrd="0" presId="urn:microsoft.com/office/officeart/2009/3/layout/RandomtoResultProcess"/>
    <dgm:cxn modelId="{2E85E42C-963D-45D1-AFAF-100A084561C4}" type="presParOf" srcId="{D2B8777C-7D1C-4E97-87E1-5CA70A3D0BA3}" destId="{DFD20E82-6C4A-4A74-9DD8-6FD0D1449846}" srcOrd="0" destOrd="0" presId="urn:microsoft.com/office/officeart/2009/3/layout/RandomtoResultProcess"/>
    <dgm:cxn modelId="{B5F6BCA6-6BF8-4E0F-9D70-3CF3521012F4}" type="presParOf" srcId="{D2B8777C-7D1C-4E97-87E1-5CA70A3D0BA3}" destId="{C0E3D6A3-A197-4CA0-B6CE-F7063A79F091}" srcOrd="1" destOrd="0" presId="urn:microsoft.com/office/officeart/2009/3/layout/RandomtoResultProcess"/>
    <dgm:cxn modelId="{00220A8C-D30F-4D86-A860-D0FA0B556E3D}" type="presParOf" srcId="{D2B8777C-7D1C-4E97-87E1-5CA70A3D0BA3}" destId="{E8C6F24F-81AA-4463-8324-474322A36B78}" srcOrd="2" destOrd="0" presId="urn:microsoft.com/office/officeart/2009/3/layout/RandomtoResultProcess"/>
    <dgm:cxn modelId="{91EB61AA-6C19-4900-8081-5B240789026D}" type="presParOf" srcId="{34878B87-FAC4-43C1-AD57-472EE13DFBAD}" destId="{DFA1D252-8E98-47AC-B6F9-DF51031C5487}" srcOrd="7" destOrd="0" presId="urn:microsoft.com/office/officeart/2009/3/layout/RandomtoResultProcess"/>
    <dgm:cxn modelId="{03837498-6D72-40CA-8DEB-2609537FB33B}" type="presParOf" srcId="{DFA1D252-8E98-47AC-B6F9-DF51031C5487}" destId="{4D95C2FD-0F58-4DF4-A040-E1A43F22743A}" srcOrd="0" destOrd="0" presId="urn:microsoft.com/office/officeart/2009/3/layout/RandomtoResultProcess"/>
    <dgm:cxn modelId="{78E86A5A-8ADB-4B77-83CF-C97A5A4A2150}" type="presParOf" srcId="{DFA1D252-8E98-47AC-B6F9-DF51031C5487}" destId="{DE0AB4A2-64C7-4565-B984-504D1F2DE726}" srcOrd="1" destOrd="0" presId="urn:microsoft.com/office/officeart/2009/3/layout/RandomtoResultProcess"/>
    <dgm:cxn modelId="{3F065C31-5D6B-401C-A075-C70E594870E6}" type="presParOf" srcId="{34878B87-FAC4-43C1-AD57-472EE13DFBAD}" destId="{7E6C72C9-3BD2-4895-9490-0493539C3791}" srcOrd="8" destOrd="0" presId="urn:microsoft.com/office/officeart/2009/3/layout/RandomtoResultProcess"/>
    <dgm:cxn modelId="{4A21B598-5BE0-41C2-928E-A6ED4C61A4DB}" type="presParOf" srcId="{7E6C72C9-3BD2-4895-9490-0493539C3791}" destId="{4F0E0DBB-72AC-4D1C-8001-0FF2001DBD78}" srcOrd="0" destOrd="0" presId="urn:microsoft.com/office/officeart/2009/3/layout/RandomtoResultProcess"/>
    <dgm:cxn modelId="{110FDA39-CC94-41D7-B42C-0110BB3C61EC}" type="presParOf" srcId="{7E6C72C9-3BD2-4895-9490-0493539C3791}" destId="{5D740803-5F66-4677-9B2D-D519476ECE53}" srcOrd="1" destOrd="0" presId="urn:microsoft.com/office/officeart/2009/3/layout/RandomtoResultProcess"/>
    <dgm:cxn modelId="{E085C98F-15E4-4DAF-A575-152BE928D40B}" type="presParOf" srcId="{7E6C72C9-3BD2-4895-9490-0493539C3791}" destId="{71AF8F23-ED6A-46A7-9269-196BC29D16B8}" srcOrd="2" destOrd="0" presId="urn:microsoft.com/office/officeart/2009/3/layout/RandomtoResultProcess"/>
    <dgm:cxn modelId="{35D9C707-A971-48B7-9B40-7B205A823BAD}" type="presParOf" srcId="{34878B87-FAC4-43C1-AD57-472EE13DFBAD}" destId="{0C4FDCF1-197E-4C98-8022-1B3A27B615B0}" srcOrd="9" destOrd="0" presId="urn:microsoft.com/office/officeart/2009/3/layout/RandomtoResultProcess"/>
    <dgm:cxn modelId="{8135C0BE-0762-498A-91D7-CD1DA7145086}" type="presParOf" srcId="{0C4FDCF1-197E-4C98-8022-1B3A27B615B0}" destId="{00AE317D-EBBF-4380-B81F-7D4A9ACF3883}" srcOrd="0" destOrd="0" presId="urn:microsoft.com/office/officeart/2009/3/layout/RandomtoResultProcess"/>
    <dgm:cxn modelId="{EEB922E5-94A0-417D-8584-3C9240A2B0FF}" type="presParOf" srcId="{0C4FDCF1-197E-4C98-8022-1B3A27B615B0}" destId="{452E5F00-1AF8-4800-912C-8702B96C75A9}" srcOrd="1" destOrd="0" presId="urn:microsoft.com/office/officeart/2009/3/layout/RandomtoResultProcess"/>
    <dgm:cxn modelId="{4410B94E-FE12-4EE4-B019-204513220995}" type="presParOf" srcId="{34878B87-FAC4-43C1-AD57-472EE13DFBAD}" destId="{B1CB88B1-158C-4BDD-8321-D4E5117FF1F5}" srcOrd="10" destOrd="0" presId="urn:microsoft.com/office/officeart/2009/3/layout/RandomtoResultProcess"/>
    <dgm:cxn modelId="{CC2065BF-0DDC-4B07-8D07-B12B0B5F56A9}" type="presParOf" srcId="{B1CB88B1-158C-4BDD-8321-D4E5117FF1F5}" destId="{E25E09D4-24BD-4CD2-AB78-CB72C75115F6}" srcOrd="0" destOrd="0" presId="urn:microsoft.com/office/officeart/2009/3/layout/RandomtoResultProcess"/>
    <dgm:cxn modelId="{21B963D9-B9E4-4E5D-8B6E-D2D5044D029D}" type="presParOf" srcId="{B1CB88B1-158C-4BDD-8321-D4E5117FF1F5}" destId="{F800704F-4F07-4479-9E01-C1E49B8F2B47}" srcOrd="1" destOrd="0" presId="urn:microsoft.com/office/officeart/2009/3/layout/RandomtoResultProcess"/>
    <dgm:cxn modelId="{DB1C1AC4-D884-49CF-9813-F3D448A08B4E}" type="presParOf" srcId="{B1CB88B1-158C-4BDD-8321-D4E5117FF1F5}" destId="{F16CF0DC-FCD7-4FAB-B4A2-FAD55A5ED57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8BF05-0E00-41BF-BF7F-FD0DE9361697}">
      <dsp:nvSpPr>
        <dsp:cNvPr id="0" name=""/>
        <dsp:cNvSpPr/>
      </dsp:nvSpPr>
      <dsp:spPr>
        <a:xfrm>
          <a:off x="96299" y="1652714"/>
          <a:ext cx="1376650" cy="45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Projektstart</a:t>
          </a:r>
        </a:p>
      </dsp:txBody>
      <dsp:txXfrm>
        <a:off x="96299" y="1652714"/>
        <a:ext cx="1376650" cy="453668"/>
      </dsp:txXfrm>
    </dsp:sp>
    <dsp:sp modelId="{F290BE4F-F408-4AE5-AE1C-0A7FC5F54F77}">
      <dsp:nvSpPr>
        <dsp:cNvPr id="0" name=""/>
        <dsp:cNvSpPr/>
      </dsp:nvSpPr>
      <dsp:spPr>
        <a:xfrm>
          <a:off x="96299" y="2609346"/>
          <a:ext cx="1376650" cy="849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Zieldefinition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Grobplanung Projekt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Planung Arbeitspakete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Planung Phasen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Konzeption Meilensteine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Projektsteckbrief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Projektantrag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Vorgehensmodell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Risikoanalyse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Kommunikations-konzept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Netzplan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Kostenplanung</a:t>
          </a:r>
        </a:p>
      </dsp:txBody>
      <dsp:txXfrm>
        <a:off x="96299" y="2609346"/>
        <a:ext cx="1376650" cy="849954"/>
      </dsp:txXfrm>
    </dsp:sp>
    <dsp:sp modelId="{C959B68B-B92D-41AD-869D-5AC9DAB7A95B}">
      <dsp:nvSpPr>
        <dsp:cNvPr id="0" name=""/>
        <dsp:cNvSpPr/>
      </dsp:nvSpPr>
      <dsp:spPr>
        <a:xfrm>
          <a:off x="94734" y="1514736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88C3F-28A4-4F95-8587-A96491BCB1C1}">
      <dsp:nvSpPr>
        <dsp:cNvPr id="0" name=""/>
        <dsp:cNvSpPr/>
      </dsp:nvSpPr>
      <dsp:spPr>
        <a:xfrm>
          <a:off x="171389" y="1361427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66A4-8EFD-481B-AD6D-3D9FDE56F78E}">
      <dsp:nvSpPr>
        <dsp:cNvPr id="0" name=""/>
        <dsp:cNvSpPr/>
      </dsp:nvSpPr>
      <dsp:spPr>
        <a:xfrm>
          <a:off x="355359" y="1392089"/>
          <a:ext cx="172081" cy="172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63B28-F1F8-4E73-87D0-1E42875C6512}">
      <dsp:nvSpPr>
        <dsp:cNvPr id="0" name=""/>
        <dsp:cNvSpPr/>
      </dsp:nvSpPr>
      <dsp:spPr>
        <a:xfrm>
          <a:off x="508668" y="1223449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E3CDB-3929-489A-ABF5-A637580E4C60}">
      <dsp:nvSpPr>
        <dsp:cNvPr id="0" name=""/>
        <dsp:cNvSpPr/>
      </dsp:nvSpPr>
      <dsp:spPr>
        <a:xfrm>
          <a:off x="707970" y="1162126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64EDA-9861-4C2E-99FB-AB8E122D8B85}">
      <dsp:nvSpPr>
        <dsp:cNvPr id="0" name=""/>
        <dsp:cNvSpPr/>
      </dsp:nvSpPr>
      <dsp:spPr>
        <a:xfrm>
          <a:off x="953264" y="1269442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40ED5-BB58-4787-90B2-2300CA609F06}">
      <dsp:nvSpPr>
        <dsp:cNvPr id="0" name=""/>
        <dsp:cNvSpPr/>
      </dsp:nvSpPr>
      <dsp:spPr>
        <a:xfrm>
          <a:off x="1106573" y="1346096"/>
          <a:ext cx="172081" cy="172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5EE18-6E7C-4745-A02E-E78750468BA1}">
      <dsp:nvSpPr>
        <dsp:cNvPr id="0" name=""/>
        <dsp:cNvSpPr/>
      </dsp:nvSpPr>
      <dsp:spPr>
        <a:xfrm>
          <a:off x="1321205" y="1514736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668E8-1191-4B11-AD6D-DCD69D87A008}">
      <dsp:nvSpPr>
        <dsp:cNvPr id="0" name=""/>
        <dsp:cNvSpPr/>
      </dsp:nvSpPr>
      <dsp:spPr>
        <a:xfrm>
          <a:off x="1413190" y="1683376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10EFC-EABD-4290-B352-2E72F95AF5A5}">
      <dsp:nvSpPr>
        <dsp:cNvPr id="0" name=""/>
        <dsp:cNvSpPr/>
      </dsp:nvSpPr>
      <dsp:spPr>
        <a:xfrm>
          <a:off x="615984" y="1361427"/>
          <a:ext cx="281587" cy="281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F10DA-306D-4868-8D23-4FA5B7D81856}">
      <dsp:nvSpPr>
        <dsp:cNvPr id="0" name=""/>
        <dsp:cNvSpPr/>
      </dsp:nvSpPr>
      <dsp:spPr>
        <a:xfrm>
          <a:off x="18080" y="1944001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D8768-C621-4ED0-96CA-3287F925210E}">
      <dsp:nvSpPr>
        <dsp:cNvPr id="0" name=""/>
        <dsp:cNvSpPr/>
      </dsp:nvSpPr>
      <dsp:spPr>
        <a:xfrm>
          <a:off x="110065" y="2081979"/>
          <a:ext cx="172081" cy="172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7126F-D9CF-40CC-A7D7-6850174C2DFC}">
      <dsp:nvSpPr>
        <dsp:cNvPr id="0" name=""/>
        <dsp:cNvSpPr/>
      </dsp:nvSpPr>
      <dsp:spPr>
        <a:xfrm>
          <a:off x="340028" y="2204626"/>
          <a:ext cx="250300" cy="250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707E5-93DF-46AE-9098-ABA2DDB4745C}">
      <dsp:nvSpPr>
        <dsp:cNvPr id="0" name=""/>
        <dsp:cNvSpPr/>
      </dsp:nvSpPr>
      <dsp:spPr>
        <a:xfrm>
          <a:off x="661977" y="2403927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AB59-2237-4426-BFAB-E14C204E750B}">
      <dsp:nvSpPr>
        <dsp:cNvPr id="0" name=""/>
        <dsp:cNvSpPr/>
      </dsp:nvSpPr>
      <dsp:spPr>
        <a:xfrm>
          <a:off x="723301" y="2204626"/>
          <a:ext cx="172081" cy="172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298A-995C-4C86-8465-CAF4B9950A75}">
      <dsp:nvSpPr>
        <dsp:cNvPr id="0" name=""/>
        <dsp:cNvSpPr/>
      </dsp:nvSpPr>
      <dsp:spPr>
        <a:xfrm>
          <a:off x="876609" y="2419258"/>
          <a:ext cx="109506" cy="109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27527-CFBA-49F7-A0F7-B8A1A1BE8F3D}">
      <dsp:nvSpPr>
        <dsp:cNvPr id="0" name=""/>
        <dsp:cNvSpPr/>
      </dsp:nvSpPr>
      <dsp:spPr>
        <a:xfrm>
          <a:off x="1014587" y="2173964"/>
          <a:ext cx="250300" cy="250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188C6-0B58-43FF-B1EE-73A745A02C6C}">
      <dsp:nvSpPr>
        <dsp:cNvPr id="0" name=""/>
        <dsp:cNvSpPr/>
      </dsp:nvSpPr>
      <dsp:spPr>
        <a:xfrm>
          <a:off x="1351867" y="2112641"/>
          <a:ext cx="172081" cy="172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7B708-64FF-41B1-885D-F6DFFBA6F23C}">
      <dsp:nvSpPr>
        <dsp:cNvPr id="0" name=""/>
        <dsp:cNvSpPr/>
      </dsp:nvSpPr>
      <dsp:spPr>
        <a:xfrm>
          <a:off x="1523948" y="1391834"/>
          <a:ext cx="505378" cy="96482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22CC2-F534-4AED-BE06-DD3A42415A07}">
      <dsp:nvSpPr>
        <dsp:cNvPr id="0" name=""/>
        <dsp:cNvSpPr/>
      </dsp:nvSpPr>
      <dsp:spPr>
        <a:xfrm>
          <a:off x="2029326" y="1392303"/>
          <a:ext cx="1378304" cy="96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Analyse</a:t>
          </a:r>
        </a:p>
      </dsp:txBody>
      <dsp:txXfrm>
        <a:off x="2029326" y="1392303"/>
        <a:ext cx="1378304" cy="964813"/>
      </dsp:txXfrm>
    </dsp:sp>
    <dsp:sp modelId="{154F8263-26FE-4585-8BFF-69B1327770B3}">
      <dsp:nvSpPr>
        <dsp:cNvPr id="0" name=""/>
        <dsp:cNvSpPr/>
      </dsp:nvSpPr>
      <dsp:spPr>
        <a:xfrm>
          <a:off x="2029326" y="2609346"/>
          <a:ext cx="1378304" cy="849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Anforderungsanalyse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Design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Datenhaltung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Funktionen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Umfeldanalyse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/>
            <a:t>Stakeholderanalyse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Chancen / Risiken</a:t>
          </a:r>
        </a:p>
      </dsp:txBody>
      <dsp:txXfrm>
        <a:off x="2029326" y="2609346"/>
        <a:ext cx="1378304" cy="849954"/>
      </dsp:txXfrm>
    </dsp:sp>
    <dsp:sp modelId="{DEC45473-CF4C-4A74-9E2B-F7D38E412122}">
      <dsp:nvSpPr>
        <dsp:cNvPr id="0" name=""/>
        <dsp:cNvSpPr/>
      </dsp:nvSpPr>
      <dsp:spPr>
        <a:xfrm>
          <a:off x="3407631" y="1391834"/>
          <a:ext cx="505378" cy="96482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180D4-B60F-44ED-8ADE-5246B6B40418}">
      <dsp:nvSpPr>
        <dsp:cNvPr id="0" name=""/>
        <dsp:cNvSpPr/>
      </dsp:nvSpPr>
      <dsp:spPr>
        <a:xfrm>
          <a:off x="3913009" y="1392303"/>
          <a:ext cx="1378304" cy="96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Konzeption</a:t>
          </a:r>
        </a:p>
      </dsp:txBody>
      <dsp:txXfrm>
        <a:off x="3913009" y="1392303"/>
        <a:ext cx="1378304" cy="964813"/>
      </dsp:txXfrm>
    </dsp:sp>
    <dsp:sp modelId="{9AF02610-F7D4-4C9A-AA9E-662F3BB986E8}">
      <dsp:nvSpPr>
        <dsp:cNvPr id="0" name=""/>
        <dsp:cNvSpPr/>
      </dsp:nvSpPr>
      <dsp:spPr>
        <a:xfrm>
          <a:off x="3913009" y="2609346"/>
          <a:ext cx="1378304" cy="849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Klassendiagramm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ERM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Prozesse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/>
            <a:t>Use</a:t>
          </a:r>
          <a:r>
            <a:rPr lang="de-DE" sz="1000" kern="1200" dirty="0"/>
            <a:t> Cases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Mock </a:t>
          </a:r>
          <a:r>
            <a:rPr lang="de-DE" sz="1000" kern="1200" dirty="0" err="1"/>
            <a:t>Up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/>
            <a:t>WireFrame</a:t>
          </a:r>
          <a:endParaRPr lang="de-DE" sz="1000" kern="1200" dirty="0"/>
        </a:p>
      </dsp:txBody>
      <dsp:txXfrm>
        <a:off x="3913009" y="2609346"/>
        <a:ext cx="1378304" cy="849954"/>
      </dsp:txXfrm>
    </dsp:sp>
    <dsp:sp modelId="{AE28E61E-0844-4235-BBB4-E9225884E2C6}">
      <dsp:nvSpPr>
        <dsp:cNvPr id="0" name=""/>
        <dsp:cNvSpPr/>
      </dsp:nvSpPr>
      <dsp:spPr>
        <a:xfrm>
          <a:off x="5291314" y="1391834"/>
          <a:ext cx="505378" cy="96482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20E82-6C4A-4A74-9DD8-6FD0D1449846}">
      <dsp:nvSpPr>
        <dsp:cNvPr id="0" name=""/>
        <dsp:cNvSpPr/>
      </dsp:nvSpPr>
      <dsp:spPr>
        <a:xfrm>
          <a:off x="5796692" y="1392303"/>
          <a:ext cx="1378304" cy="96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Implementierung</a:t>
          </a:r>
        </a:p>
      </dsp:txBody>
      <dsp:txXfrm>
        <a:off x="5796692" y="1392303"/>
        <a:ext cx="1378304" cy="964813"/>
      </dsp:txXfrm>
    </dsp:sp>
    <dsp:sp modelId="{C0E3D6A3-A197-4CA0-B6CE-F7063A79F091}">
      <dsp:nvSpPr>
        <dsp:cNvPr id="0" name=""/>
        <dsp:cNvSpPr/>
      </dsp:nvSpPr>
      <dsp:spPr>
        <a:xfrm>
          <a:off x="5796692" y="2609346"/>
          <a:ext cx="1378304" cy="849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Programmierung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Backend PHP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Datenbank SQL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Frontend JS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Design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HTML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CSS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/>
            <a:t>Materialize</a:t>
          </a:r>
          <a:endParaRPr lang="de-DE" sz="1000" kern="1200" dirty="0"/>
        </a:p>
      </dsp:txBody>
      <dsp:txXfrm>
        <a:off x="5796692" y="2609346"/>
        <a:ext cx="1378304" cy="849954"/>
      </dsp:txXfrm>
    </dsp:sp>
    <dsp:sp modelId="{4D95C2FD-0F58-4DF4-A040-E1A43F22743A}">
      <dsp:nvSpPr>
        <dsp:cNvPr id="0" name=""/>
        <dsp:cNvSpPr/>
      </dsp:nvSpPr>
      <dsp:spPr>
        <a:xfrm>
          <a:off x="7174996" y="1391834"/>
          <a:ext cx="505378" cy="96482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E0DBB-72AC-4D1C-8001-0FF2001DBD78}">
      <dsp:nvSpPr>
        <dsp:cNvPr id="0" name=""/>
        <dsp:cNvSpPr/>
      </dsp:nvSpPr>
      <dsp:spPr>
        <a:xfrm>
          <a:off x="7680375" y="1392303"/>
          <a:ext cx="1378304" cy="96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Tests</a:t>
          </a:r>
        </a:p>
      </dsp:txBody>
      <dsp:txXfrm>
        <a:off x="7680375" y="1392303"/>
        <a:ext cx="1378304" cy="964813"/>
      </dsp:txXfrm>
    </dsp:sp>
    <dsp:sp modelId="{5D740803-5F66-4677-9B2D-D519476ECE53}">
      <dsp:nvSpPr>
        <dsp:cNvPr id="0" name=""/>
        <dsp:cNvSpPr/>
      </dsp:nvSpPr>
      <dsp:spPr>
        <a:xfrm>
          <a:off x="7680375" y="2609346"/>
          <a:ext cx="1378304" cy="849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Blackbox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Anwendertests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Anwendungsfalltest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/>
            <a:t>Whiteboxtest</a:t>
          </a:r>
          <a:endParaRPr lang="de-DE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Softwaretests</a:t>
          </a:r>
        </a:p>
      </dsp:txBody>
      <dsp:txXfrm>
        <a:off x="7680375" y="2609346"/>
        <a:ext cx="1378304" cy="849954"/>
      </dsp:txXfrm>
    </dsp:sp>
    <dsp:sp modelId="{00AE317D-EBBF-4380-B81F-7D4A9ACF3883}">
      <dsp:nvSpPr>
        <dsp:cNvPr id="0" name=""/>
        <dsp:cNvSpPr/>
      </dsp:nvSpPr>
      <dsp:spPr>
        <a:xfrm>
          <a:off x="9058679" y="1391834"/>
          <a:ext cx="505378" cy="96482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E09D4-24BD-4CD2-AB78-CB72C75115F6}">
      <dsp:nvSpPr>
        <dsp:cNvPr id="0" name=""/>
        <dsp:cNvSpPr/>
      </dsp:nvSpPr>
      <dsp:spPr>
        <a:xfrm>
          <a:off x="9667430" y="1323388"/>
          <a:ext cx="1171558" cy="1171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Abschluss</a:t>
          </a:r>
        </a:p>
      </dsp:txBody>
      <dsp:txXfrm>
        <a:off x="9839001" y="1494959"/>
        <a:ext cx="828416" cy="828416"/>
      </dsp:txXfrm>
    </dsp:sp>
    <dsp:sp modelId="{F800704F-4F07-4479-9E01-C1E49B8F2B47}">
      <dsp:nvSpPr>
        <dsp:cNvPr id="0" name=""/>
        <dsp:cNvSpPr/>
      </dsp:nvSpPr>
      <dsp:spPr>
        <a:xfrm>
          <a:off x="9564058" y="2609346"/>
          <a:ext cx="1378304" cy="849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Dokumentation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Übergabe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Abschlussgespräch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Präsentation</a:t>
          </a:r>
        </a:p>
      </dsp:txBody>
      <dsp:txXfrm>
        <a:off x="9564058" y="2609346"/>
        <a:ext cx="1378304" cy="849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9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6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8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9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9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0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93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3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905B-3A82-4437-A4D7-3F9BC7901AF3}" type="datetimeFigureOut">
              <a:rPr lang="de-DE" smtClean="0"/>
              <a:t>15.07.2016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9433-FDF5-4E17-94DD-F61463AAD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9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Phasenplan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Meilensteine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43828"/>
              </p:ext>
            </p:extLst>
          </p:nvPr>
        </p:nvGraphicFramePr>
        <p:xfrm>
          <a:off x="640492" y="1690688"/>
          <a:ext cx="10960443" cy="462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xplosion 2 1"/>
          <p:cNvSpPr/>
          <p:nvPr/>
        </p:nvSpPr>
        <p:spPr>
          <a:xfrm>
            <a:off x="1819532" y="2026508"/>
            <a:ext cx="1322173" cy="111210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M1</a:t>
            </a:r>
          </a:p>
        </p:txBody>
      </p:sp>
      <p:sp>
        <p:nvSpPr>
          <p:cNvPr id="5" name="Explosion 2 4"/>
          <p:cNvSpPr/>
          <p:nvPr/>
        </p:nvSpPr>
        <p:spPr>
          <a:xfrm>
            <a:off x="3619500" y="2026508"/>
            <a:ext cx="1322173" cy="111210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M2</a:t>
            </a:r>
          </a:p>
        </p:txBody>
      </p:sp>
      <p:sp>
        <p:nvSpPr>
          <p:cNvPr id="7" name="Explosion 2 6"/>
          <p:cNvSpPr/>
          <p:nvPr/>
        </p:nvSpPr>
        <p:spPr>
          <a:xfrm>
            <a:off x="5419468" y="2026508"/>
            <a:ext cx="1322173" cy="111210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M3</a:t>
            </a:r>
          </a:p>
        </p:txBody>
      </p:sp>
      <p:sp>
        <p:nvSpPr>
          <p:cNvPr id="8" name="Explosion 2 7"/>
          <p:cNvSpPr/>
          <p:nvPr/>
        </p:nvSpPr>
        <p:spPr>
          <a:xfrm>
            <a:off x="7361537" y="2026508"/>
            <a:ext cx="1322173" cy="111210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M4</a:t>
            </a:r>
          </a:p>
        </p:txBody>
      </p:sp>
      <p:sp>
        <p:nvSpPr>
          <p:cNvPr id="9" name="Explosion 2 8"/>
          <p:cNvSpPr/>
          <p:nvPr/>
        </p:nvSpPr>
        <p:spPr>
          <a:xfrm>
            <a:off x="9303606" y="2026508"/>
            <a:ext cx="1322173" cy="111210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M5</a:t>
            </a:r>
          </a:p>
        </p:txBody>
      </p:sp>
      <p:sp>
        <p:nvSpPr>
          <p:cNvPr id="10" name="Explosion 2 9"/>
          <p:cNvSpPr/>
          <p:nvPr/>
        </p:nvSpPr>
        <p:spPr>
          <a:xfrm>
            <a:off x="11053119" y="2026508"/>
            <a:ext cx="1322173" cy="111210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M6</a:t>
            </a:r>
          </a:p>
        </p:txBody>
      </p:sp>
    </p:spTree>
    <p:extLst>
      <p:ext uri="{BB962C8B-B14F-4D97-AF65-F5344CB8AC3E}">
        <p14:creationId xmlns:p14="http://schemas.microsoft.com/office/powerpoint/2010/main" val="96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55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Phasenplan  Meilensteine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Phasenplan  Meilensteine</dc:title>
  <dc:creator>Lukas Adler</dc:creator>
  <cp:lastModifiedBy>Lukas Adler</cp:lastModifiedBy>
  <cp:revision>5</cp:revision>
  <dcterms:created xsi:type="dcterms:W3CDTF">2016-07-13T15:16:11Z</dcterms:created>
  <dcterms:modified xsi:type="dcterms:W3CDTF">2016-07-15T06:47:00Z</dcterms:modified>
</cp:coreProperties>
</file>