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BE77A-2990-41F9-9DAD-3980B7426935}" type="datetimeFigureOut">
              <a:rPr lang="de-DE" smtClean="0"/>
              <a:t>13.07.2016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FC1F-E41A-4767-88D5-C837ECD1CA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2321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BE77A-2990-41F9-9DAD-3980B7426935}" type="datetimeFigureOut">
              <a:rPr lang="de-DE" smtClean="0"/>
              <a:t>13.07.2016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FC1F-E41A-4767-88D5-C837ECD1CA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1291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BE77A-2990-41F9-9DAD-3980B7426935}" type="datetimeFigureOut">
              <a:rPr lang="de-DE" smtClean="0"/>
              <a:t>13.07.2016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FC1F-E41A-4767-88D5-C837ECD1CA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2498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BE77A-2990-41F9-9DAD-3980B7426935}" type="datetimeFigureOut">
              <a:rPr lang="de-DE" smtClean="0"/>
              <a:t>13.07.2016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FC1F-E41A-4767-88D5-C837ECD1CA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3100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BE77A-2990-41F9-9DAD-3980B7426935}" type="datetimeFigureOut">
              <a:rPr lang="de-DE" smtClean="0"/>
              <a:t>13.07.2016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FC1F-E41A-4767-88D5-C837ECD1CA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496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BE77A-2990-41F9-9DAD-3980B7426935}" type="datetimeFigureOut">
              <a:rPr lang="de-DE" smtClean="0"/>
              <a:t>13.07.2016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FC1F-E41A-4767-88D5-C837ECD1CA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7419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BE77A-2990-41F9-9DAD-3980B7426935}" type="datetimeFigureOut">
              <a:rPr lang="de-DE" smtClean="0"/>
              <a:t>13.07.2016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FC1F-E41A-4767-88D5-C837ECD1CA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6869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BE77A-2990-41F9-9DAD-3980B7426935}" type="datetimeFigureOut">
              <a:rPr lang="de-DE" smtClean="0"/>
              <a:t>13.07.2016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FC1F-E41A-4767-88D5-C837ECD1CA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0139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BE77A-2990-41F9-9DAD-3980B7426935}" type="datetimeFigureOut">
              <a:rPr lang="de-DE" smtClean="0"/>
              <a:t>13.07.2016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FC1F-E41A-4767-88D5-C837ECD1CA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65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BE77A-2990-41F9-9DAD-3980B7426935}" type="datetimeFigureOut">
              <a:rPr lang="de-DE" smtClean="0"/>
              <a:t>13.07.2016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FC1F-E41A-4767-88D5-C837ECD1CA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164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BE77A-2990-41F9-9DAD-3980B7426935}" type="datetimeFigureOut">
              <a:rPr lang="de-DE" smtClean="0"/>
              <a:t>13.07.2016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FC1F-E41A-4767-88D5-C837ECD1CA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969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BE77A-2990-41F9-9DAD-3980B7426935}" type="datetimeFigureOut">
              <a:rPr lang="de-DE" smtClean="0"/>
              <a:t>13.07.2016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5FC1F-E41A-4767-88D5-C837ECD1CA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3722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Chancen / Risiko Portfolio</a:t>
            </a:r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1495305"/>
              </p:ext>
            </p:extLst>
          </p:nvPr>
        </p:nvGraphicFramePr>
        <p:xfrm>
          <a:off x="838200" y="1825622"/>
          <a:ext cx="10515600" cy="47358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886788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26055761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76808884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59289858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051220917"/>
                    </a:ext>
                  </a:extLst>
                </a:gridCol>
              </a:tblGrid>
              <a:tr h="947163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ysClr val="windowText" lastClr="000000"/>
                          </a:solidFill>
                        </a:rPr>
                        <a:t>hoch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8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8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8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234582"/>
                  </a:ext>
                </a:extLst>
              </a:tr>
              <a:tr h="947163">
                <a:tc>
                  <a:txBody>
                    <a:bodyPr/>
                    <a:lstStyle/>
                    <a:p>
                      <a:r>
                        <a:rPr lang="de-DE" sz="1800" b="0" dirty="0"/>
                        <a:t>eher</a:t>
                      </a:r>
                      <a:r>
                        <a:rPr lang="de-DE" sz="1800" b="0" baseline="0" dirty="0"/>
                        <a:t> hoch</a:t>
                      </a:r>
                      <a:endParaRPr lang="de-DE" sz="18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8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8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9345563"/>
                  </a:ext>
                </a:extLst>
              </a:tr>
              <a:tr h="947163">
                <a:tc>
                  <a:txBody>
                    <a:bodyPr/>
                    <a:lstStyle/>
                    <a:p>
                      <a:r>
                        <a:rPr lang="de-DE" sz="1800" b="0" dirty="0"/>
                        <a:t>eher </a:t>
                      </a:r>
                      <a:r>
                        <a:rPr lang="de-DE" sz="1800" b="0" dirty="0" err="1"/>
                        <a:t>niedirg</a:t>
                      </a:r>
                      <a:endParaRPr lang="de-DE" sz="18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8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8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8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0220147"/>
                  </a:ext>
                </a:extLst>
              </a:tr>
              <a:tr h="947163">
                <a:tc>
                  <a:txBody>
                    <a:bodyPr/>
                    <a:lstStyle/>
                    <a:p>
                      <a:r>
                        <a:rPr lang="de-DE" sz="1800" b="0" dirty="0"/>
                        <a:t>niedrig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8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8569593"/>
                  </a:ext>
                </a:extLst>
              </a:tr>
              <a:tr h="947163">
                <a:tc>
                  <a:txBody>
                    <a:bodyPr/>
                    <a:lstStyle/>
                    <a:p>
                      <a:endParaRPr lang="de-DE" sz="18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b="0" dirty="0"/>
                        <a:t>gering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b="0" dirty="0"/>
                        <a:t>eher gering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b="0" dirty="0"/>
                        <a:t>eher hoch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b="0" dirty="0"/>
                        <a:t>hoch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4562269"/>
                  </a:ext>
                </a:extLst>
              </a:tr>
            </a:tbl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838200" y="1456290"/>
            <a:ext cx="2040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Tragweite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9354065" y="6020053"/>
            <a:ext cx="2837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Eintrittswahrscheinlichkeit</a:t>
            </a:r>
          </a:p>
        </p:txBody>
      </p:sp>
      <p:sp>
        <p:nvSpPr>
          <p:cNvPr id="9" name="Ellipse 8"/>
          <p:cNvSpPr/>
          <p:nvPr/>
        </p:nvSpPr>
        <p:spPr>
          <a:xfrm>
            <a:off x="8773297" y="3150973"/>
            <a:ext cx="951471" cy="80318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Zeit</a:t>
            </a:r>
          </a:p>
        </p:txBody>
      </p:sp>
      <p:sp>
        <p:nvSpPr>
          <p:cNvPr id="10" name="Ellipse 9"/>
          <p:cNvSpPr/>
          <p:nvPr/>
        </p:nvSpPr>
        <p:spPr>
          <a:xfrm>
            <a:off x="3484606" y="4695567"/>
            <a:ext cx="1037967" cy="84026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Abbruch</a:t>
            </a:r>
          </a:p>
        </p:txBody>
      </p:sp>
      <p:sp>
        <p:nvSpPr>
          <p:cNvPr id="11" name="Ellipse 10"/>
          <p:cNvSpPr/>
          <p:nvPr/>
        </p:nvSpPr>
        <p:spPr>
          <a:xfrm>
            <a:off x="9938951" y="2240692"/>
            <a:ext cx="951471" cy="80318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/>
              <a:t>Erfas-sung</a:t>
            </a:r>
            <a:r>
              <a:rPr lang="de-DE" sz="1100" dirty="0"/>
              <a:t> Projekte</a:t>
            </a:r>
          </a:p>
        </p:txBody>
      </p:sp>
      <p:sp>
        <p:nvSpPr>
          <p:cNvPr id="12" name="Ellipse 11"/>
          <p:cNvSpPr/>
          <p:nvPr/>
        </p:nvSpPr>
        <p:spPr>
          <a:xfrm>
            <a:off x="8184292" y="4454610"/>
            <a:ext cx="951471" cy="80318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Über-sicht</a:t>
            </a:r>
          </a:p>
        </p:txBody>
      </p:sp>
      <p:sp>
        <p:nvSpPr>
          <p:cNvPr id="13" name="Ellipse 12"/>
          <p:cNvSpPr/>
          <p:nvPr/>
        </p:nvSpPr>
        <p:spPr>
          <a:xfrm>
            <a:off x="9830830" y="3756578"/>
            <a:ext cx="951471" cy="80318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Budget-plan</a:t>
            </a:r>
          </a:p>
        </p:txBody>
      </p:sp>
      <p:sp>
        <p:nvSpPr>
          <p:cNvPr id="14" name="Ellipse 13"/>
          <p:cNvSpPr/>
          <p:nvPr/>
        </p:nvSpPr>
        <p:spPr>
          <a:xfrm>
            <a:off x="5620264" y="1931773"/>
            <a:ext cx="951471" cy="80318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Kon-kurrenz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3261811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Office PowerPoint</Application>
  <PresentationFormat>Breitbild</PresentationFormat>
  <Paragraphs>17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Chancen / Risiko Portfolio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Chancen / Risiko Portfolio</dc:title>
  <dc:creator>Lukas Adler</dc:creator>
  <cp:lastModifiedBy>Lukas Adler</cp:lastModifiedBy>
  <cp:revision>2</cp:revision>
  <dcterms:created xsi:type="dcterms:W3CDTF">2016-07-13T14:18:42Z</dcterms:created>
  <dcterms:modified xsi:type="dcterms:W3CDTF">2016-07-13T14:19:56Z</dcterms:modified>
</cp:coreProperties>
</file>