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4636E-7D85-44C9-8E93-E01D5BA82E21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5B0C5AB-1A0C-4FBB-B5C8-1AED8427A126}">
      <dgm:prSet phldrT="[Text]"/>
      <dgm:spPr/>
      <dgm:t>
        <a:bodyPr/>
        <a:lstStyle/>
        <a:p>
          <a:r>
            <a:rPr lang="de-DE" dirty="0"/>
            <a:t>PAMS</a:t>
          </a:r>
        </a:p>
      </dgm:t>
    </dgm:pt>
    <dgm:pt modelId="{E2EF273A-226C-4A60-AB04-1098911BA4F8}" type="parTrans" cxnId="{24F2E643-4B00-4134-A8F6-E815EC0910DC}">
      <dgm:prSet/>
      <dgm:spPr/>
      <dgm:t>
        <a:bodyPr/>
        <a:lstStyle/>
        <a:p>
          <a:endParaRPr lang="de-DE"/>
        </a:p>
      </dgm:t>
    </dgm:pt>
    <dgm:pt modelId="{483316DA-A68F-4058-AB67-98E17AB80392}" type="sibTrans" cxnId="{24F2E643-4B00-4134-A8F6-E815EC0910DC}">
      <dgm:prSet/>
      <dgm:spPr/>
      <dgm:t>
        <a:bodyPr/>
        <a:lstStyle/>
        <a:p>
          <a:endParaRPr lang="de-DE"/>
        </a:p>
      </dgm:t>
    </dgm:pt>
    <dgm:pt modelId="{CACCD36B-4FDE-476A-86FE-CB7387FC4CE8}">
      <dgm:prSet phldrT="[Text]"/>
      <dgm:spPr/>
      <dgm:t>
        <a:bodyPr/>
        <a:lstStyle/>
        <a:p>
          <a:r>
            <a:rPr lang="de-DE" dirty="0"/>
            <a:t>Datenbankkonzept</a:t>
          </a:r>
        </a:p>
      </dgm:t>
    </dgm:pt>
    <dgm:pt modelId="{744CF3AA-8E5E-4259-9C11-C2CB1EA39ACF}" type="parTrans" cxnId="{D60C5995-46C7-4F03-94F3-7C0EC9D607DC}">
      <dgm:prSet/>
      <dgm:spPr/>
      <dgm:t>
        <a:bodyPr/>
        <a:lstStyle/>
        <a:p>
          <a:endParaRPr lang="de-DE"/>
        </a:p>
      </dgm:t>
    </dgm:pt>
    <dgm:pt modelId="{7B4F09AA-4CDB-477B-92E6-B0C3BFE49A91}" type="sibTrans" cxnId="{D60C5995-46C7-4F03-94F3-7C0EC9D607DC}">
      <dgm:prSet/>
      <dgm:spPr/>
      <dgm:t>
        <a:bodyPr/>
        <a:lstStyle/>
        <a:p>
          <a:endParaRPr lang="de-DE"/>
        </a:p>
      </dgm:t>
    </dgm:pt>
    <dgm:pt modelId="{B5326564-FBEB-4B86-BD41-A8EF11D56995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73C5170A-E177-48E8-9DBF-1B57201E0DA4}" type="parTrans" cxnId="{E1012053-3449-4D8D-BBDA-3500B232A1A8}">
      <dgm:prSet/>
      <dgm:spPr/>
      <dgm:t>
        <a:bodyPr/>
        <a:lstStyle/>
        <a:p>
          <a:endParaRPr lang="de-DE"/>
        </a:p>
      </dgm:t>
    </dgm:pt>
    <dgm:pt modelId="{AA435247-F6C6-4BD1-88B5-98FE9A39A21B}" type="sibTrans" cxnId="{E1012053-3449-4D8D-BBDA-3500B232A1A8}">
      <dgm:prSet/>
      <dgm:spPr/>
      <dgm:t>
        <a:bodyPr/>
        <a:lstStyle/>
        <a:p>
          <a:endParaRPr lang="de-DE"/>
        </a:p>
      </dgm:t>
    </dgm:pt>
    <dgm:pt modelId="{E5236834-88F9-4DA4-A749-F9AF048C259A}">
      <dgm:prSet phldrT="[Text]"/>
      <dgm:spPr/>
      <dgm:t>
        <a:bodyPr/>
        <a:lstStyle/>
        <a:p>
          <a:r>
            <a:rPr lang="de-DE" dirty="0"/>
            <a:t>Projektmanagement</a:t>
          </a:r>
        </a:p>
      </dgm:t>
    </dgm:pt>
    <dgm:pt modelId="{A701E959-D325-4FF0-8FC2-21D9CEBCCEF0}" type="parTrans" cxnId="{16488E58-AECD-49A0-A191-165A2C263044}">
      <dgm:prSet/>
      <dgm:spPr/>
      <dgm:t>
        <a:bodyPr/>
        <a:lstStyle/>
        <a:p>
          <a:endParaRPr lang="de-DE"/>
        </a:p>
      </dgm:t>
    </dgm:pt>
    <dgm:pt modelId="{00D2D5E9-2CCE-412C-980F-5D182F219EC5}" type="sibTrans" cxnId="{16488E58-AECD-49A0-A191-165A2C263044}">
      <dgm:prSet/>
      <dgm:spPr/>
      <dgm:t>
        <a:bodyPr/>
        <a:lstStyle/>
        <a:p>
          <a:endParaRPr lang="de-DE"/>
        </a:p>
      </dgm:t>
    </dgm:pt>
    <dgm:pt modelId="{82A1462A-81AD-42C2-90BF-5468391F2673}">
      <dgm:prSet phldrT="[Text]"/>
      <dgm:spPr/>
      <dgm:t>
        <a:bodyPr/>
        <a:lstStyle/>
        <a:p>
          <a:r>
            <a:rPr lang="de-DE" dirty="0"/>
            <a:t>Design</a:t>
          </a:r>
        </a:p>
      </dgm:t>
    </dgm:pt>
    <dgm:pt modelId="{9E152079-0AA9-4500-B4E4-C34714BF433E}" type="parTrans" cxnId="{F96BCFEA-8F2A-4C66-8A60-5697CE214617}">
      <dgm:prSet/>
      <dgm:spPr/>
      <dgm:t>
        <a:bodyPr/>
        <a:lstStyle/>
        <a:p>
          <a:endParaRPr lang="de-DE"/>
        </a:p>
      </dgm:t>
    </dgm:pt>
    <dgm:pt modelId="{047A6A53-FB6B-4C34-8D58-E7412702AAC8}" type="sibTrans" cxnId="{F96BCFEA-8F2A-4C66-8A60-5697CE214617}">
      <dgm:prSet/>
      <dgm:spPr/>
      <dgm:t>
        <a:bodyPr/>
        <a:lstStyle/>
        <a:p>
          <a:endParaRPr lang="de-DE"/>
        </a:p>
      </dgm:t>
    </dgm:pt>
    <dgm:pt modelId="{6168BF5D-66BF-471E-9BA6-91C93E0D8E04}">
      <dgm:prSet phldrT="[Text]"/>
      <dgm:spPr/>
      <dgm:t>
        <a:bodyPr/>
        <a:lstStyle/>
        <a:p>
          <a:r>
            <a:rPr lang="de-DE" dirty="0"/>
            <a:t>Mock </a:t>
          </a:r>
          <a:r>
            <a:rPr lang="de-DE" dirty="0" err="1"/>
            <a:t>Up</a:t>
          </a:r>
          <a:endParaRPr lang="de-DE" dirty="0"/>
        </a:p>
      </dgm:t>
    </dgm:pt>
    <dgm:pt modelId="{B1E0BE85-5742-4330-8DD5-31F043FBBFE3}" type="parTrans" cxnId="{BA40A711-5378-488E-9AE3-845BAF66D0FB}">
      <dgm:prSet/>
      <dgm:spPr/>
      <dgm:t>
        <a:bodyPr/>
        <a:lstStyle/>
        <a:p>
          <a:endParaRPr lang="de-DE"/>
        </a:p>
      </dgm:t>
    </dgm:pt>
    <dgm:pt modelId="{C67376CF-21B8-418E-A9F4-D3144D1DEF9B}" type="sibTrans" cxnId="{BA40A711-5378-488E-9AE3-845BAF66D0FB}">
      <dgm:prSet/>
      <dgm:spPr/>
      <dgm:t>
        <a:bodyPr/>
        <a:lstStyle/>
        <a:p>
          <a:endParaRPr lang="de-DE"/>
        </a:p>
      </dgm:t>
    </dgm:pt>
    <dgm:pt modelId="{8869F930-DA37-4B93-AE35-107B6DD4337A}">
      <dgm:prSet phldrT="[Text]"/>
      <dgm:spPr/>
      <dgm:t>
        <a:bodyPr/>
        <a:lstStyle/>
        <a:p>
          <a:r>
            <a:rPr lang="de-DE" dirty="0" err="1"/>
            <a:t>WireFrame</a:t>
          </a:r>
          <a:endParaRPr lang="de-DE" dirty="0"/>
        </a:p>
      </dgm:t>
    </dgm:pt>
    <dgm:pt modelId="{3D37532C-18CA-4E52-901F-798476C77D3D}" type="parTrans" cxnId="{9FA13CCF-8D49-4DDE-A3C1-75E591B4843D}">
      <dgm:prSet/>
      <dgm:spPr/>
      <dgm:t>
        <a:bodyPr/>
        <a:lstStyle/>
        <a:p>
          <a:endParaRPr lang="de-DE"/>
        </a:p>
      </dgm:t>
    </dgm:pt>
    <dgm:pt modelId="{398FCD69-3371-48BD-93B5-39F85E3ED521}" type="sibTrans" cxnId="{9FA13CCF-8D49-4DDE-A3C1-75E591B4843D}">
      <dgm:prSet/>
      <dgm:spPr/>
      <dgm:t>
        <a:bodyPr/>
        <a:lstStyle/>
        <a:p>
          <a:endParaRPr lang="de-DE"/>
        </a:p>
      </dgm:t>
    </dgm:pt>
    <dgm:pt modelId="{E284042C-20FE-4268-AC7E-1C5A99D65F4F}">
      <dgm:prSet phldrT="[Text]"/>
      <dgm:spPr/>
      <dgm:t>
        <a:bodyPr/>
        <a:lstStyle/>
        <a:p>
          <a:r>
            <a:rPr lang="de-DE" dirty="0"/>
            <a:t>HTML / CSS Umsetzung</a:t>
          </a:r>
        </a:p>
      </dgm:t>
    </dgm:pt>
    <dgm:pt modelId="{6492F573-A280-42BF-B7AB-079BD3B16EFF}" type="parTrans" cxnId="{B9893C6F-1886-4266-8B1D-A5BFD0971FDC}">
      <dgm:prSet/>
      <dgm:spPr/>
      <dgm:t>
        <a:bodyPr/>
        <a:lstStyle/>
        <a:p>
          <a:endParaRPr lang="de-DE"/>
        </a:p>
      </dgm:t>
    </dgm:pt>
    <dgm:pt modelId="{7329045A-576F-4BB5-9F57-FBC6F4D3AB24}" type="sibTrans" cxnId="{B9893C6F-1886-4266-8B1D-A5BFD0971FDC}">
      <dgm:prSet/>
      <dgm:spPr/>
      <dgm:t>
        <a:bodyPr/>
        <a:lstStyle/>
        <a:p>
          <a:endParaRPr lang="de-DE"/>
        </a:p>
      </dgm:t>
    </dgm:pt>
    <dgm:pt modelId="{F4F19C0A-6D76-4B4F-B4DE-6FE9AEDE3FCE}">
      <dgm:prSet phldrT="[Text]"/>
      <dgm:spPr/>
      <dgm:t>
        <a:bodyPr/>
        <a:lstStyle/>
        <a:p>
          <a:r>
            <a:rPr lang="de-DE" dirty="0"/>
            <a:t>Analyse Datenhaltung</a:t>
          </a:r>
        </a:p>
      </dgm:t>
    </dgm:pt>
    <dgm:pt modelId="{80DB582E-FD76-49CF-BA72-7777FE963654}" type="parTrans" cxnId="{07906358-FD75-4FE3-86A3-69CA3635164A}">
      <dgm:prSet/>
      <dgm:spPr/>
      <dgm:t>
        <a:bodyPr/>
        <a:lstStyle/>
        <a:p>
          <a:endParaRPr lang="de-DE"/>
        </a:p>
      </dgm:t>
    </dgm:pt>
    <dgm:pt modelId="{27F7B9E4-BFC8-48C2-99E8-7A5172E96E25}" type="sibTrans" cxnId="{07906358-FD75-4FE3-86A3-69CA3635164A}">
      <dgm:prSet/>
      <dgm:spPr/>
      <dgm:t>
        <a:bodyPr/>
        <a:lstStyle/>
        <a:p>
          <a:endParaRPr lang="de-DE"/>
        </a:p>
      </dgm:t>
    </dgm:pt>
    <dgm:pt modelId="{3D838B01-A275-4F63-BE2D-490DFED65CD3}">
      <dgm:prSet phldrT="[Text]"/>
      <dgm:spPr/>
      <dgm:t>
        <a:bodyPr/>
        <a:lstStyle/>
        <a:p>
          <a:r>
            <a:rPr lang="de-DE" dirty="0"/>
            <a:t>Erstellung ERM</a:t>
          </a:r>
        </a:p>
      </dgm:t>
    </dgm:pt>
    <dgm:pt modelId="{01798D21-61F2-4810-972C-E7BF918C9AF9}" type="parTrans" cxnId="{D2CA3BBD-B4AF-4017-8597-E39B4792FA40}">
      <dgm:prSet/>
      <dgm:spPr/>
      <dgm:t>
        <a:bodyPr/>
        <a:lstStyle/>
        <a:p>
          <a:endParaRPr lang="de-DE"/>
        </a:p>
      </dgm:t>
    </dgm:pt>
    <dgm:pt modelId="{898DCED7-6616-4B49-A5A6-EEFA299F287F}" type="sibTrans" cxnId="{D2CA3BBD-B4AF-4017-8597-E39B4792FA40}">
      <dgm:prSet/>
      <dgm:spPr/>
      <dgm:t>
        <a:bodyPr/>
        <a:lstStyle/>
        <a:p>
          <a:endParaRPr lang="de-DE"/>
        </a:p>
      </dgm:t>
    </dgm:pt>
    <dgm:pt modelId="{1ECEBA31-39B5-4ED3-8571-F71E70745793}">
      <dgm:prSet phldrT="[Text]"/>
      <dgm:spPr/>
      <dgm:t>
        <a:bodyPr/>
        <a:lstStyle/>
        <a:p>
          <a:r>
            <a:rPr lang="de-DE" dirty="0"/>
            <a:t>Erstellung SQL</a:t>
          </a:r>
        </a:p>
      </dgm:t>
    </dgm:pt>
    <dgm:pt modelId="{21CD5AE3-4CE6-4910-B044-D113331C7DA9}" type="parTrans" cxnId="{2C5C5265-35DB-459A-AFC1-44576A39F982}">
      <dgm:prSet/>
      <dgm:spPr/>
      <dgm:t>
        <a:bodyPr/>
        <a:lstStyle/>
        <a:p>
          <a:endParaRPr lang="de-DE"/>
        </a:p>
      </dgm:t>
    </dgm:pt>
    <dgm:pt modelId="{7774644D-5B0E-4D25-983A-7A2B92653BBE}" type="sibTrans" cxnId="{2C5C5265-35DB-459A-AFC1-44576A39F982}">
      <dgm:prSet/>
      <dgm:spPr/>
      <dgm:t>
        <a:bodyPr/>
        <a:lstStyle/>
        <a:p>
          <a:endParaRPr lang="de-DE"/>
        </a:p>
      </dgm:t>
    </dgm:pt>
    <dgm:pt modelId="{2C83E808-0E1C-47C7-AA09-16C84223DDDF}">
      <dgm:prSet phldrT="[Text]"/>
      <dgm:spPr/>
      <dgm:t>
        <a:bodyPr/>
        <a:lstStyle/>
        <a:p>
          <a:r>
            <a:rPr lang="de-DE" dirty="0"/>
            <a:t>SQL Abfragen</a:t>
          </a:r>
        </a:p>
      </dgm:t>
    </dgm:pt>
    <dgm:pt modelId="{A8F53146-0112-4A4C-BE6E-42DA1E4B27F4}" type="parTrans" cxnId="{F4CECDAB-C575-4F22-966D-444DD59750CD}">
      <dgm:prSet/>
      <dgm:spPr/>
      <dgm:t>
        <a:bodyPr/>
        <a:lstStyle/>
        <a:p>
          <a:endParaRPr lang="de-DE"/>
        </a:p>
      </dgm:t>
    </dgm:pt>
    <dgm:pt modelId="{C1679A96-5616-4FCD-B07C-3F0771448A2A}" type="sibTrans" cxnId="{F4CECDAB-C575-4F22-966D-444DD59750CD}">
      <dgm:prSet/>
      <dgm:spPr/>
      <dgm:t>
        <a:bodyPr/>
        <a:lstStyle/>
        <a:p>
          <a:endParaRPr lang="de-DE"/>
        </a:p>
      </dgm:t>
    </dgm:pt>
    <dgm:pt modelId="{8E46B9FA-4FB6-4237-9872-7C34C9D363F4}">
      <dgm:prSet phldrT="[Text]"/>
      <dgm:spPr/>
      <dgm:t>
        <a:bodyPr/>
        <a:lstStyle/>
        <a:p>
          <a:r>
            <a:rPr lang="de-DE" dirty="0"/>
            <a:t>Klassendiagramm</a:t>
          </a:r>
        </a:p>
      </dgm:t>
    </dgm:pt>
    <dgm:pt modelId="{7A75A2ED-A926-49D6-8094-4B2B552F45D2}" type="parTrans" cxnId="{F27824EE-408E-4836-A61D-038D1A3A2878}">
      <dgm:prSet/>
      <dgm:spPr/>
      <dgm:t>
        <a:bodyPr/>
        <a:lstStyle/>
        <a:p>
          <a:endParaRPr lang="de-DE"/>
        </a:p>
      </dgm:t>
    </dgm:pt>
    <dgm:pt modelId="{35B426F9-6B96-4F91-9EEE-03F3D9671D31}" type="sibTrans" cxnId="{F27824EE-408E-4836-A61D-038D1A3A2878}">
      <dgm:prSet/>
      <dgm:spPr/>
      <dgm:t>
        <a:bodyPr/>
        <a:lstStyle/>
        <a:p>
          <a:endParaRPr lang="de-DE"/>
        </a:p>
      </dgm:t>
    </dgm:pt>
    <dgm:pt modelId="{4A57402C-4985-4B98-B991-E0CFC4B99E59}">
      <dgm:prSet phldrT="[Text]"/>
      <dgm:spPr/>
      <dgm:t>
        <a:bodyPr/>
        <a:lstStyle/>
        <a:p>
          <a:r>
            <a:rPr lang="de-DE" dirty="0"/>
            <a:t>PHP Programmierung</a:t>
          </a:r>
        </a:p>
      </dgm:t>
    </dgm:pt>
    <dgm:pt modelId="{9C32C4CF-3981-4FCE-901D-FCC3B22E39E0}" type="parTrans" cxnId="{AB3FF02E-CBF2-4ACE-A124-645678C36EE3}">
      <dgm:prSet/>
      <dgm:spPr/>
      <dgm:t>
        <a:bodyPr/>
        <a:lstStyle/>
        <a:p>
          <a:endParaRPr lang="de-DE"/>
        </a:p>
      </dgm:t>
    </dgm:pt>
    <dgm:pt modelId="{2F23E3BB-4D08-45F8-954C-EBC01645A156}" type="sibTrans" cxnId="{AB3FF02E-CBF2-4ACE-A124-645678C36EE3}">
      <dgm:prSet/>
      <dgm:spPr/>
      <dgm:t>
        <a:bodyPr/>
        <a:lstStyle/>
        <a:p>
          <a:endParaRPr lang="de-DE"/>
        </a:p>
      </dgm:t>
    </dgm:pt>
    <dgm:pt modelId="{7233F472-5AD0-488F-823E-AB684E1B90A7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D81990A1-806B-4C05-A13A-2DFCD1265CB7}" type="parTrans" cxnId="{EE045BFA-E0EC-48ED-859D-7E09D512DCA5}">
      <dgm:prSet/>
      <dgm:spPr/>
      <dgm:t>
        <a:bodyPr/>
        <a:lstStyle/>
        <a:p>
          <a:endParaRPr lang="de-DE"/>
        </a:p>
      </dgm:t>
    </dgm:pt>
    <dgm:pt modelId="{76E2816D-A643-4268-BA8C-39915B801F47}" type="sibTrans" cxnId="{EE045BFA-E0EC-48ED-859D-7E09D512DCA5}">
      <dgm:prSet/>
      <dgm:spPr/>
      <dgm:t>
        <a:bodyPr/>
        <a:lstStyle/>
        <a:p>
          <a:endParaRPr lang="de-DE"/>
        </a:p>
      </dgm:t>
    </dgm:pt>
    <dgm:pt modelId="{69864CEF-5157-4106-8090-543F8D357164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9EE51C1A-B9EF-47AB-97D1-C87DE0BFBF81}" type="parTrans" cxnId="{9A4314B8-E393-418F-9CDE-223799E0FA4D}">
      <dgm:prSet/>
      <dgm:spPr/>
      <dgm:t>
        <a:bodyPr/>
        <a:lstStyle/>
        <a:p>
          <a:endParaRPr lang="de-DE"/>
        </a:p>
      </dgm:t>
    </dgm:pt>
    <dgm:pt modelId="{93EC1DE7-1856-4D9A-98D2-1AD62CAB5D8F}" type="sibTrans" cxnId="{9A4314B8-E393-418F-9CDE-223799E0FA4D}">
      <dgm:prSet/>
      <dgm:spPr/>
      <dgm:t>
        <a:bodyPr/>
        <a:lstStyle/>
        <a:p>
          <a:endParaRPr lang="de-DE"/>
        </a:p>
      </dgm:t>
    </dgm:pt>
    <dgm:pt modelId="{DD799618-554E-4A3E-9C4F-DE7E92060013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A08B9E1F-134D-41A3-9648-185C5B69D487}" type="parTrans" cxnId="{5FEF4AB6-6C63-486E-8417-5038CF269BB7}">
      <dgm:prSet/>
      <dgm:spPr/>
      <dgm:t>
        <a:bodyPr/>
        <a:lstStyle/>
        <a:p>
          <a:endParaRPr lang="de-DE"/>
        </a:p>
      </dgm:t>
    </dgm:pt>
    <dgm:pt modelId="{C23DDE0D-EFC5-40DB-8258-D742B3CC5A07}" type="sibTrans" cxnId="{5FEF4AB6-6C63-486E-8417-5038CF269BB7}">
      <dgm:prSet/>
      <dgm:spPr/>
      <dgm:t>
        <a:bodyPr/>
        <a:lstStyle/>
        <a:p>
          <a:endParaRPr lang="de-DE"/>
        </a:p>
      </dgm:t>
    </dgm:pt>
    <dgm:pt modelId="{8052CE9C-B566-4944-BAF7-24722EBE8E4B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D0034481-679F-4C28-B864-21DFA95A7BD7}" type="parTrans" cxnId="{81A03EE8-EAE5-4BB0-888F-729170642C83}">
      <dgm:prSet/>
      <dgm:spPr/>
      <dgm:t>
        <a:bodyPr/>
        <a:lstStyle/>
        <a:p>
          <a:endParaRPr lang="de-DE"/>
        </a:p>
      </dgm:t>
    </dgm:pt>
    <dgm:pt modelId="{848B117C-8E22-4B09-81CD-361F2E0A7825}" type="sibTrans" cxnId="{81A03EE8-EAE5-4BB0-888F-729170642C83}">
      <dgm:prSet/>
      <dgm:spPr/>
      <dgm:t>
        <a:bodyPr/>
        <a:lstStyle/>
        <a:p>
          <a:endParaRPr lang="de-DE"/>
        </a:p>
      </dgm:t>
    </dgm:pt>
    <dgm:pt modelId="{FAF914B6-99EC-4003-B59C-6B61778F7BF7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2C194F60-1E3B-4669-B48E-B83C3C315127}" type="parTrans" cxnId="{9BB9E997-0162-4FAB-891E-8FCF5A697554}">
      <dgm:prSet/>
      <dgm:spPr/>
      <dgm:t>
        <a:bodyPr/>
        <a:lstStyle/>
        <a:p>
          <a:endParaRPr lang="de-DE"/>
        </a:p>
      </dgm:t>
    </dgm:pt>
    <dgm:pt modelId="{DF56E7C3-5029-4419-91F5-D44F0F7333E9}" type="sibTrans" cxnId="{9BB9E997-0162-4FAB-891E-8FCF5A697554}">
      <dgm:prSet/>
      <dgm:spPr/>
      <dgm:t>
        <a:bodyPr/>
        <a:lstStyle/>
        <a:p>
          <a:endParaRPr lang="de-DE"/>
        </a:p>
      </dgm:t>
    </dgm:pt>
    <dgm:pt modelId="{B49CB8EE-772F-4F6A-B5A3-7E7FE6F512B3}">
      <dgm:prSet phldrT="[Text]"/>
      <dgm:spPr/>
      <dgm:t>
        <a:bodyPr/>
        <a:lstStyle/>
        <a:p>
          <a:r>
            <a:rPr lang="de-DE" dirty="0"/>
            <a:t>Umfeldanalyse</a:t>
          </a:r>
        </a:p>
      </dgm:t>
    </dgm:pt>
    <dgm:pt modelId="{DD35827C-D8FC-4ABA-A557-BA19C370F4E1}" type="parTrans" cxnId="{199FBCF2-868E-45EB-A6A8-B35E1D968EFD}">
      <dgm:prSet/>
      <dgm:spPr/>
      <dgm:t>
        <a:bodyPr/>
        <a:lstStyle/>
        <a:p>
          <a:endParaRPr lang="de-DE"/>
        </a:p>
      </dgm:t>
    </dgm:pt>
    <dgm:pt modelId="{E52A986E-ACF3-461D-92FF-508BBB611827}" type="sibTrans" cxnId="{199FBCF2-868E-45EB-A6A8-B35E1D968EFD}">
      <dgm:prSet/>
      <dgm:spPr/>
      <dgm:t>
        <a:bodyPr/>
        <a:lstStyle/>
        <a:p>
          <a:endParaRPr lang="de-DE"/>
        </a:p>
      </dgm:t>
    </dgm:pt>
    <dgm:pt modelId="{5278A937-81D2-4EBC-9DD3-3AED02A701B0}">
      <dgm:prSet phldrT="[Text]"/>
      <dgm:spPr/>
      <dgm:t>
        <a:bodyPr/>
        <a:lstStyle/>
        <a:p>
          <a:r>
            <a:rPr lang="de-DE" dirty="0"/>
            <a:t>Projektstreckbrief</a:t>
          </a:r>
        </a:p>
      </dgm:t>
    </dgm:pt>
    <dgm:pt modelId="{9076CAB7-2782-4DCE-9D5D-CB7FC9973519}" type="parTrans" cxnId="{05176EBD-6D7A-473D-87DA-7DB9C30C4D3E}">
      <dgm:prSet/>
      <dgm:spPr/>
      <dgm:t>
        <a:bodyPr/>
        <a:lstStyle/>
        <a:p>
          <a:endParaRPr lang="de-DE"/>
        </a:p>
      </dgm:t>
    </dgm:pt>
    <dgm:pt modelId="{074C2B4D-FE2A-42AC-85AA-D3BFA14B44EB}" type="sibTrans" cxnId="{05176EBD-6D7A-473D-87DA-7DB9C30C4D3E}">
      <dgm:prSet/>
      <dgm:spPr/>
      <dgm:t>
        <a:bodyPr/>
        <a:lstStyle/>
        <a:p>
          <a:endParaRPr lang="de-DE"/>
        </a:p>
      </dgm:t>
    </dgm:pt>
    <dgm:pt modelId="{4964D2D3-AEBA-4A45-B14B-5C8E9D8B9E4B}">
      <dgm:prSet phldrT="[Text]"/>
      <dgm:spPr/>
      <dgm:t>
        <a:bodyPr/>
        <a:lstStyle/>
        <a:p>
          <a:r>
            <a:rPr lang="de-DE" dirty="0"/>
            <a:t>Chancen /  Risiken</a:t>
          </a:r>
        </a:p>
      </dgm:t>
    </dgm:pt>
    <dgm:pt modelId="{311A0B1E-B601-44C6-96ED-9A1860785FE2}" type="parTrans" cxnId="{B568EE7B-4796-47D5-B940-F7BE2C48D541}">
      <dgm:prSet/>
      <dgm:spPr/>
      <dgm:t>
        <a:bodyPr/>
        <a:lstStyle/>
        <a:p>
          <a:endParaRPr lang="de-DE"/>
        </a:p>
      </dgm:t>
    </dgm:pt>
    <dgm:pt modelId="{3F84FEE0-D50B-4660-98E4-81A9AE64048C}" type="sibTrans" cxnId="{B568EE7B-4796-47D5-B940-F7BE2C48D541}">
      <dgm:prSet/>
      <dgm:spPr/>
      <dgm:t>
        <a:bodyPr/>
        <a:lstStyle/>
        <a:p>
          <a:endParaRPr lang="de-DE"/>
        </a:p>
      </dgm:t>
    </dgm:pt>
    <dgm:pt modelId="{463CAF73-C9A4-4ACE-BC6B-87914DFA02FD}">
      <dgm:prSet phldrT="[Text]"/>
      <dgm:spPr/>
      <dgm:t>
        <a:bodyPr/>
        <a:lstStyle/>
        <a:p>
          <a:r>
            <a:rPr lang="de-DE" dirty="0"/>
            <a:t>SMART Ziele</a:t>
          </a:r>
        </a:p>
      </dgm:t>
    </dgm:pt>
    <dgm:pt modelId="{8831531C-2EA4-4B68-B2BF-10FEC43A7581}" type="parTrans" cxnId="{726E34FD-BD1D-4669-B4E4-590E34D93485}">
      <dgm:prSet/>
      <dgm:spPr/>
      <dgm:t>
        <a:bodyPr/>
        <a:lstStyle/>
        <a:p>
          <a:endParaRPr lang="de-DE"/>
        </a:p>
      </dgm:t>
    </dgm:pt>
    <dgm:pt modelId="{15ED991A-F500-4661-8CF6-44674CBD11CA}" type="sibTrans" cxnId="{726E34FD-BD1D-4669-B4E4-590E34D93485}">
      <dgm:prSet/>
      <dgm:spPr/>
      <dgm:t>
        <a:bodyPr/>
        <a:lstStyle/>
        <a:p>
          <a:endParaRPr lang="de-DE"/>
        </a:p>
      </dgm:t>
    </dgm:pt>
    <dgm:pt modelId="{9D568DC1-8FF4-4EA8-B166-18FE6389BF46}">
      <dgm:prSet phldrT="[Text]"/>
      <dgm:spPr/>
      <dgm:t>
        <a:bodyPr/>
        <a:lstStyle/>
        <a:p>
          <a:r>
            <a:rPr lang="de-DE" dirty="0"/>
            <a:t>Vorgehensmodell</a:t>
          </a:r>
        </a:p>
      </dgm:t>
    </dgm:pt>
    <dgm:pt modelId="{5150C3AF-7D74-4164-BACA-5E395F917D49}" type="parTrans" cxnId="{8D7AC182-271F-49C7-ACA0-F07C55BC7FF4}">
      <dgm:prSet/>
      <dgm:spPr/>
      <dgm:t>
        <a:bodyPr/>
        <a:lstStyle/>
        <a:p>
          <a:endParaRPr lang="de-DE"/>
        </a:p>
      </dgm:t>
    </dgm:pt>
    <dgm:pt modelId="{E07AFA0B-8857-43CB-8B61-E7855AF9B06D}" type="sibTrans" cxnId="{8D7AC182-271F-49C7-ACA0-F07C55BC7FF4}">
      <dgm:prSet/>
      <dgm:spPr/>
      <dgm:t>
        <a:bodyPr/>
        <a:lstStyle/>
        <a:p>
          <a:endParaRPr lang="de-DE"/>
        </a:p>
      </dgm:t>
    </dgm:pt>
    <dgm:pt modelId="{CDC218BC-EFB2-4477-BE90-22DD30830905}">
      <dgm:prSet phldrT="[Text]"/>
      <dgm:spPr/>
      <dgm:t>
        <a:bodyPr/>
        <a:lstStyle/>
        <a:p>
          <a:r>
            <a:rPr lang="de-DE" dirty="0" err="1"/>
            <a:t>Stakeholderanalyse</a:t>
          </a:r>
          <a:endParaRPr lang="de-DE" dirty="0"/>
        </a:p>
      </dgm:t>
    </dgm:pt>
    <dgm:pt modelId="{62897FBC-5F61-4446-BE0E-CFADBA65177E}" type="parTrans" cxnId="{E25EC29B-029F-45B0-8595-491E4671E40D}">
      <dgm:prSet/>
      <dgm:spPr/>
      <dgm:t>
        <a:bodyPr/>
        <a:lstStyle/>
        <a:p>
          <a:endParaRPr lang="de-DE"/>
        </a:p>
      </dgm:t>
    </dgm:pt>
    <dgm:pt modelId="{B235874F-4B44-4B47-83D1-9FB6188848B7}" type="sibTrans" cxnId="{E25EC29B-029F-45B0-8595-491E4671E40D}">
      <dgm:prSet/>
      <dgm:spPr/>
      <dgm:t>
        <a:bodyPr/>
        <a:lstStyle/>
        <a:p>
          <a:endParaRPr lang="de-DE"/>
        </a:p>
      </dgm:t>
    </dgm:pt>
    <dgm:pt modelId="{090D51A3-9CB3-45A9-B6A8-57998C94C21B}">
      <dgm:prSet phldrT="[Text]"/>
      <dgm:spPr/>
      <dgm:t>
        <a:bodyPr/>
        <a:lstStyle/>
        <a:p>
          <a:r>
            <a:rPr lang="de-DE" dirty="0"/>
            <a:t>Risikoanalyse</a:t>
          </a:r>
        </a:p>
      </dgm:t>
    </dgm:pt>
    <dgm:pt modelId="{0FCFF34A-2463-49F3-ADA3-AE9EE5162CBF}" type="parTrans" cxnId="{EF43FB71-5E3C-4692-81F9-B5063503BD73}">
      <dgm:prSet/>
      <dgm:spPr/>
      <dgm:t>
        <a:bodyPr/>
        <a:lstStyle/>
        <a:p>
          <a:endParaRPr lang="de-DE"/>
        </a:p>
      </dgm:t>
    </dgm:pt>
    <dgm:pt modelId="{1D719E18-D5A0-4DF2-BBEC-B4ADACBCF7F0}" type="sibTrans" cxnId="{EF43FB71-5E3C-4692-81F9-B5063503BD73}">
      <dgm:prSet/>
      <dgm:spPr/>
      <dgm:t>
        <a:bodyPr/>
        <a:lstStyle/>
        <a:p>
          <a:endParaRPr lang="de-DE"/>
        </a:p>
      </dgm:t>
    </dgm:pt>
    <dgm:pt modelId="{BBDBDAB7-7269-4A9E-B868-88B67F4CD2B6}">
      <dgm:prSet phldrT="[Text]"/>
      <dgm:spPr/>
      <dgm:t>
        <a:bodyPr/>
        <a:lstStyle/>
        <a:p>
          <a:r>
            <a:rPr lang="de-DE" dirty="0"/>
            <a:t>Kommunikationskonzept</a:t>
          </a:r>
        </a:p>
      </dgm:t>
    </dgm:pt>
    <dgm:pt modelId="{62B0B4EC-02C4-4CE9-83FF-026F575CEBC7}" type="parTrans" cxnId="{193BC26B-A115-4440-BA44-DC6F85ACA7A0}">
      <dgm:prSet/>
      <dgm:spPr/>
      <dgm:t>
        <a:bodyPr/>
        <a:lstStyle/>
        <a:p>
          <a:endParaRPr lang="de-DE"/>
        </a:p>
      </dgm:t>
    </dgm:pt>
    <dgm:pt modelId="{696FC5EE-F5DB-4B5F-A420-274856D51EC5}" type="sibTrans" cxnId="{193BC26B-A115-4440-BA44-DC6F85ACA7A0}">
      <dgm:prSet/>
      <dgm:spPr/>
      <dgm:t>
        <a:bodyPr/>
        <a:lstStyle/>
        <a:p>
          <a:endParaRPr lang="de-DE"/>
        </a:p>
      </dgm:t>
    </dgm:pt>
    <dgm:pt modelId="{C4795D55-2785-4971-BC3D-93FB185D704E}">
      <dgm:prSet phldrT="[Text]"/>
      <dgm:spPr/>
      <dgm:t>
        <a:bodyPr/>
        <a:lstStyle/>
        <a:p>
          <a:r>
            <a:rPr lang="de-DE" dirty="0"/>
            <a:t>Projektauftrag</a:t>
          </a:r>
        </a:p>
      </dgm:t>
    </dgm:pt>
    <dgm:pt modelId="{A0FAB73F-DE12-4F79-96CF-05FC5C99C10E}" type="parTrans" cxnId="{A4A05ECF-097F-4397-93A0-921DBE566055}">
      <dgm:prSet/>
      <dgm:spPr/>
      <dgm:t>
        <a:bodyPr/>
        <a:lstStyle/>
        <a:p>
          <a:endParaRPr lang="de-DE"/>
        </a:p>
      </dgm:t>
    </dgm:pt>
    <dgm:pt modelId="{B896113C-3E93-4EE7-A861-53E86206EFB8}" type="sibTrans" cxnId="{A4A05ECF-097F-4397-93A0-921DBE566055}">
      <dgm:prSet/>
      <dgm:spPr/>
      <dgm:t>
        <a:bodyPr/>
        <a:lstStyle/>
        <a:p>
          <a:endParaRPr lang="de-DE"/>
        </a:p>
      </dgm:t>
    </dgm:pt>
    <dgm:pt modelId="{1C51F772-99D9-433A-8FE1-D4674B994702}">
      <dgm:prSet phldrT="[Text]"/>
      <dgm:spPr/>
      <dgm:t>
        <a:bodyPr/>
        <a:lstStyle/>
        <a:p>
          <a:r>
            <a:rPr lang="de-DE" dirty="0"/>
            <a:t>Kick Off</a:t>
          </a:r>
        </a:p>
      </dgm:t>
    </dgm:pt>
    <dgm:pt modelId="{00181B6B-73FB-46E3-91D0-BD2C838A2433}" type="parTrans" cxnId="{F28EF2AF-3373-496C-93BD-9C7A33E0761B}">
      <dgm:prSet/>
      <dgm:spPr/>
      <dgm:t>
        <a:bodyPr/>
        <a:lstStyle/>
        <a:p>
          <a:endParaRPr lang="de-DE"/>
        </a:p>
      </dgm:t>
    </dgm:pt>
    <dgm:pt modelId="{E9E395B0-C8E5-4E64-8710-C3A7707677C9}" type="sibTrans" cxnId="{F28EF2AF-3373-496C-93BD-9C7A33E0761B}">
      <dgm:prSet/>
      <dgm:spPr/>
      <dgm:t>
        <a:bodyPr/>
        <a:lstStyle/>
        <a:p>
          <a:endParaRPr lang="de-DE"/>
        </a:p>
      </dgm:t>
    </dgm:pt>
    <dgm:pt modelId="{837D7104-6EA3-4365-9F3A-8CBB86216267}">
      <dgm:prSet phldrT="[Text]"/>
      <dgm:spPr/>
      <dgm:t>
        <a:bodyPr/>
        <a:lstStyle/>
        <a:p>
          <a:r>
            <a:rPr lang="de-DE" dirty="0"/>
            <a:t>Arbeitspakete</a:t>
          </a:r>
        </a:p>
      </dgm:t>
    </dgm:pt>
    <dgm:pt modelId="{41F2A25A-25EB-45E3-B94E-19742D3C70C6}" type="parTrans" cxnId="{02E339B2-F9E2-4350-8A7C-4E3664636405}">
      <dgm:prSet/>
      <dgm:spPr/>
      <dgm:t>
        <a:bodyPr/>
        <a:lstStyle/>
        <a:p>
          <a:endParaRPr lang="de-DE"/>
        </a:p>
      </dgm:t>
    </dgm:pt>
    <dgm:pt modelId="{9602C8D6-BF57-4BF8-90BE-5F066EBA0FC3}" type="sibTrans" cxnId="{02E339B2-F9E2-4350-8A7C-4E3664636405}">
      <dgm:prSet/>
      <dgm:spPr/>
      <dgm:t>
        <a:bodyPr/>
        <a:lstStyle/>
        <a:p>
          <a:endParaRPr lang="de-DE"/>
        </a:p>
      </dgm:t>
    </dgm:pt>
    <dgm:pt modelId="{5D6A5001-45DD-4EB9-8FA3-93D34F22F51C}">
      <dgm:prSet phldrT="[Text]"/>
      <dgm:spPr/>
      <dgm:t>
        <a:bodyPr/>
        <a:lstStyle/>
        <a:p>
          <a:r>
            <a:rPr lang="de-DE" dirty="0"/>
            <a:t>Terminplanung / Netzplan</a:t>
          </a:r>
        </a:p>
      </dgm:t>
    </dgm:pt>
    <dgm:pt modelId="{B89A4205-4784-4B88-96A7-961A04605FF6}" type="parTrans" cxnId="{E28D180B-F594-49FC-89BB-064EFC2F5F7F}">
      <dgm:prSet/>
      <dgm:spPr/>
      <dgm:t>
        <a:bodyPr/>
        <a:lstStyle/>
        <a:p>
          <a:endParaRPr lang="de-DE"/>
        </a:p>
      </dgm:t>
    </dgm:pt>
    <dgm:pt modelId="{F95790B8-0013-4040-B2D9-A7E931D4BB3E}" type="sibTrans" cxnId="{E28D180B-F594-49FC-89BB-064EFC2F5F7F}">
      <dgm:prSet/>
      <dgm:spPr/>
      <dgm:t>
        <a:bodyPr/>
        <a:lstStyle/>
        <a:p>
          <a:endParaRPr lang="de-DE"/>
        </a:p>
      </dgm:t>
    </dgm:pt>
    <dgm:pt modelId="{695B9890-A0B3-4D1F-B5C8-EFB002240621}">
      <dgm:prSet phldrT="[Text]"/>
      <dgm:spPr/>
      <dgm:t>
        <a:bodyPr/>
        <a:lstStyle/>
        <a:p>
          <a:r>
            <a:rPr lang="de-DE" dirty="0"/>
            <a:t>Kostenplanung</a:t>
          </a:r>
        </a:p>
      </dgm:t>
    </dgm:pt>
    <dgm:pt modelId="{E9B04242-9B81-409D-ADAF-844A2137E9FA}" type="parTrans" cxnId="{69C3972D-2265-4709-B74C-8BFE14BF1C1E}">
      <dgm:prSet/>
      <dgm:spPr/>
      <dgm:t>
        <a:bodyPr/>
        <a:lstStyle/>
        <a:p>
          <a:endParaRPr lang="de-DE"/>
        </a:p>
      </dgm:t>
    </dgm:pt>
    <dgm:pt modelId="{4E2CEFA5-C349-43A3-9760-A4531F6B5F42}" type="sibTrans" cxnId="{69C3972D-2265-4709-B74C-8BFE14BF1C1E}">
      <dgm:prSet/>
      <dgm:spPr/>
      <dgm:t>
        <a:bodyPr/>
        <a:lstStyle/>
        <a:p>
          <a:endParaRPr lang="de-DE"/>
        </a:p>
      </dgm:t>
    </dgm:pt>
    <dgm:pt modelId="{896525B4-2A21-4F6D-B91A-9BD141FD4F81}">
      <dgm:prSet phldrT="[Text]"/>
      <dgm:spPr/>
      <dgm:t>
        <a:bodyPr/>
        <a:lstStyle/>
        <a:p>
          <a:r>
            <a:rPr lang="de-DE" dirty="0"/>
            <a:t>Qualitätskreis</a:t>
          </a:r>
        </a:p>
      </dgm:t>
    </dgm:pt>
    <dgm:pt modelId="{4F5EF07F-938B-43B6-8E75-4090763D4902}" type="parTrans" cxnId="{0563988D-E62F-4350-9CED-2F1B5FCFEF78}">
      <dgm:prSet/>
      <dgm:spPr/>
      <dgm:t>
        <a:bodyPr/>
        <a:lstStyle/>
        <a:p>
          <a:endParaRPr lang="de-DE"/>
        </a:p>
      </dgm:t>
    </dgm:pt>
    <dgm:pt modelId="{C50F3BEC-486C-4F00-A48D-929A078A8D77}" type="sibTrans" cxnId="{0563988D-E62F-4350-9CED-2F1B5FCFEF78}">
      <dgm:prSet/>
      <dgm:spPr/>
      <dgm:t>
        <a:bodyPr/>
        <a:lstStyle/>
        <a:p>
          <a:endParaRPr lang="de-DE"/>
        </a:p>
      </dgm:t>
    </dgm:pt>
    <dgm:pt modelId="{113F5C9A-C6DB-4E45-B36C-C13CEC53E005}">
      <dgm:prSet phldrT="[Text]"/>
      <dgm:spPr/>
      <dgm:t>
        <a:bodyPr/>
        <a:lstStyle/>
        <a:p>
          <a:r>
            <a:rPr lang="de-DE" dirty="0"/>
            <a:t>Qualitätsmanagement</a:t>
          </a:r>
        </a:p>
      </dgm:t>
    </dgm:pt>
    <dgm:pt modelId="{9BAA8D21-11C1-4516-ACA4-031E404701C8}" type="parTrans" cxnId="{92495F98-C855-436C-AB63-8BCA4DF44D83}">
      <dgm:prSet/>
      <dgm:spPr/>
      <dgm:t>
        <a:bodyPr/>
        <a:lstStyle/>
        <a:p>
          <a:endParaRPr lang="de-DE"/>
        </a:p>
      </dgm:t>
    </dgm:pt>
    <dgm:pt modelId="{E91F26FF-21B5-4A5B-A590-7989FF04D983}" type="sibTrans" cxnId="{92495F98-C855-436C-AB63-8BCA4DF44D83}">
      <dgm:prSet/>
      <dgm:spPr/>
      <dgm:t>
        <a:bodyPr/>
        <a:lstStyle/>
        <a:p>
          <a:endParaRPr lang="de-DE"/>
        </a:p>
      </dgm:t>
    </dgm:pt>
    <dgm:pt modelId="{91DCF9E5-B3D7-458A-AFEA-DA7EA5DE8156}">
      <dgm:prSet phldrT="[Text]"/>
      <dgm:spPr/>
      <dgm:t>
        <a:bodyPr/>
        <a:lstStyle/>
        <a:p>
          <a:r>
            <a:rPr lang="de-DE" dirty="0"/>
            <a:t>Problemlösungsprozesse</a:t>
          </a:r>
        </a:p>
      </dgm:t>
    </dgm:pt>
    <dgm:pt modelId="{DE0622D8-2370-4FBB-AF68-70630EBA9882}" type="parTrans" cxnId="{D17F395F-B07C-4446-86F6-4F979AE06B48}">
      <dgm:prSet/>
      <dgm:spPr/>
      <dgm:t>
        <a:bodyPr/>
        <a:lstStyle/>
        <a:p>
          <a:endParaRPr lang="de-DE"/>
        </a:p>
      </dgm:t>
    </dgm:pt>
    <dgm:pt modelId="{4709B9E5-3954-4F73-9011-7B1CEB0709A3}" type="sibTrans" cxnId="{D17F395F-B07C-4446-86F6-4F979AE06B48}">
      <dgm:prSet/>
      <dgm:spPr/>
      <dgm:t>
        <a:bodyPr/>
        <a:lstStyle/>
        <a:p>
          <a:endParaRPr lang="de-DE"/>
        </a:p>
      </dgm:t>
    </dgm:pt>
    <dgm:pt modelId="{25DE0665-8A9E-4AF1-A17E-A26E16D35A6E}">
      <dgm:prSet phldrT="[Text]"/>
      <dgm:spPr/>
      <dgm:t>
        <a:bodyPr/>
        <a:lstStyle/>
        <a:p>
          <a:r>
            <a:rPr lang="de-DE" dirty="0"/>
            <a:t>Fortschrittsermittlung</a:t>
          </a:r>
        </a:p>
      </dgm:t>
    </dgm:pt>
    <dgm:pt modelId="{FFF7CC4A-1706-491F-8042-D495A0E763E9}" type="parTrans" cxnId="{A2B28AE0-54C0-4846-A6C0-7077ACBE160A}">
      <dgm:prSet/>
      <dgm:spPr/>
      <dgm:t>
        <a:bodyPr/>
        <a:lstStyle/>
        <a:p>
          <a:endParaRPr lang="de-DE"/>
        </a:p>
      </dgm:t>
    </dgm:pt>
    <dgm:pt modelId="{100F6FCE-FCAD-4617-B558-73BC39256759}" type="sibTrans" cxnId="{A2B28AE0-54C0-4846-A6C0-7077ACBE160A}">
      <dgm:prSet/>
      <dgm:spPr/>
      <dgm:t>
        <a:bodyPr/>
        <a:lstStyle/>
        <a:p>
          <a:endParaRPr lang="de-DE"/>
        </a:p>
      </dgm:t>
    </dgm:pt>
    <dgm:pt modelId="{30BFD9D6-5903-49A9-89E5-181B0DEDC7C2}">
      <dgm:prSet phldrT="[Text]"/>
      <dgm:spPr/>
      <dgm:t>
        <a:bodyPr/>
        <a:lstStyle/>
        <a:p>
          <a:r>
            <a:rPr lang="de-DE" dirty="0"/>
            <a:t>Projektstatusberichte</a:t>
          </a:r>
        </a:p>
      </dgm:t>
    </dgm:pt>
    <dgm:pt modelId="{48338E46-FE72-4558-8DCA-0198067C94F5}" type="parTrans" cxnId="{6423558B-6BF5-46D9-901F-9469BA90710A}">
      <dgm:prSet/>
      <dgm:spPr/>
      <dgm:t>
        <a:bodyPr/>
        <a:lstStyle/>
        <a:p>
          <a:endParaRPr lang="de-DE"/>
        </a:p>
      </dgm:t>
    </dgm:pt>
    <dgm:pt modelId="{D60BCF95-AD49-4A52-942B-87FCD94C954E}" type="sibTrans" cxnId="{6423558B-6BF5-46D9-901F-9469BA90710A}">
      <dgm:prSet/>
      <dgm:spPr/>
      <dgm:t>
        <a:bodyPr/>
        <a:lstStyle/>
        <a:p>
          <a:endParaRPr lang="de-DE"/>
        </a:p>
      </dgm:t>
    </dgm:pt>
    <dgm:pt modelId="{2B2C2B2E-04AD-473A-B4D3-3C32E5DDD2BA}">
      <dgm:prSet phldrT="[Text]"/>
      <dgm:spPr/>
      <dgm:t>
        <a:bodyPr/>
        <a:lstStyle/>
        <a:p>
          <a:r>
            <a:rPr lang="de-DE" dirty="0"/>
            <a:t>Abweichungsanalyse</a:t>
          </a:r>
        </a:p>
      </dgm:t>
    </dgm:pt>
    <dgm:pt modelId="{F0D0E9DB-606F-4DA6-BB5F-EA0898BC893F}" type="parTrans" cxnId="{FC1384E2-ED18-47A7-84BE-304AEEAEC739}">
      <dgm:prSet/>
      <dgm:spPr/>
      <dgm:t>
        <a:bodyPr/>
        <a:lstStyle/>
        <a:p>
          <a:endParaRPr lang="de-DE"/>
        </a:p>
      </dgm:t>
    </dgm:pt>
    <dgm:pt modelId="{FB4952E6-671F-4630-BCDF-A7531051BA87}" type="sibTrans" cxnId="{FC1384E2-ED18-47A7-84BE-304AEEAEC739}">
      <dgm:prSet/>
      <dgm:spPr/>
      <dgm:t>
        <a:bodyPr/>
        <a:lstStyle/>
        <a:p>
          <a:endParaRPr lang="de-DE"/>
        </a:p>
      </dgm:t>
    </dgm:pt>
    <dgm:pt modelId="{451511D5-9698-43DB-AC78-B4CC044EF837}">
      <dgm:prSet phldrT="[Text]"/>
      <dgm:spPr/>
      <dgm:t>
        <a:bodyPr/>
        <a:lstStyle/>
        <a:p>
          <a:r>
            <a:rPr lang="de-DE" dirty="0"/>
            <a:t>Kundenbefragung</a:t>
          </a:r>
        </a:p>
      </dgm:t>
    </dgm:pt>
    <dgm:pt modelId="{59E278F8-75B4-483C-87E7-7DABB42B9761}" type="parTrans" cxnId="{FF7E81E4-B664-4792-948E-9404A208C223}">
      <dgm:prSet/>
      <dgm:spPr/>
      <dgm:t>
        <a:bodyPr/>
        <a:lstStyle/>
        <a:p>
          <a:endParaRPr lang="de-DE"/>
        </a:p>
      </dgm:t>
    </dgm:pt>
    <dgm:pt modelId="{AA593F06-81F0-41D8-A661-8C53A18C3A11}" type="sibTrans" cxnId="{FF7E81E4-B664-4792-948E-9404A208C223}">
      <dgm:prSet/>
      <dgm:spPr/>
      <dgm:t>
        <a:bodyPr/>
        <a:lstStyle/>
        <a:p>
          <a:endParaRPr lang="de-DE"/>
        </a:p>
      </dgm:t>
    </dgm:pt>
    <dgm:pt modelId="{F0BCB0BC-556E-449B-86F7-62A5FA6572F0}">
      <dgm:prSet phldrT="[Text]"/>
      <dgm:spPr/>
      <dgm:t>
        <a:bodyPr/>
        <a:lstStyle/>
        <a:p>
          <a:r>
            <a:rPr lang="de-DE" dirty="0"/>
            <a:t>Abschlusssitzung</a:t>
          </a:r>
        </a:p>
      </dgm:t>
    </dgm:pt>
    <dgm:pt modelId="{387D5B01-5BA0-4E81-979E-1E6F6416697E}" type="parTrans" cxnId="{A57742A5-840E-492D-8349-8D8C604C65C8}">
      <dgm:prSet/>
      <dgm:spPr/>
      <dgm:t>
        <a:bodyPr/>
        <a:lstStyle/>
        <a:p>
          <a:endParaRPr lang="de-DE"/>
        </a:p>
      </dgm:t>
    </dgm:pt>
    <dgm:pt modelId="{68DE544A-C0A5-4132-B824-DD68E317BD77}" type="sibTrans" cxnId="{A57742A5-840E-492D-8349-8D8C604C65C8}">
      <dgm:prSet/>
      <dgm:spPr/>
      <dgm:t>
        <a:bodyPr/>
        <a:lstStyle/>
        <a:p>
          <a:endParaRPr lang="de-DE"/>
        </a:p>
      </dgm:t>
    </dgm:pt>
    <dgm:pt modelId="{1A900704-DB42-4E94-97AC-CDC005849B47}" type="pres">
      <dgm:prSet presAssocID="{D434636E-7D85-44C9-8E93-E01D5BA82E2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44254F-9D7D-4EC3-BB9B-A76B491C5C61}" type="pres">
      <dgm:prSet presAssocID="{D5B0C5AB-1A0C-4FBB-B5C8-1AED8427A126}" presName="vertOne" presStyleCnt="0"/>
      <dgm:spPr/>
    </dgm:pt>
    <dgm:pt modelId="{019ACCC9-5EDB-4AB1-9323-EF5AAD46AF80}" type="pres">
      <dgm:prSet presAssocID="{D5B0C5AB-1A0C-4FBB-B5C8-1AED8427A126}" presName="txOne" presStyleLbl="node0" presStyleIdx="0" presStyleCnt="1">
        <dgm:presLayoutVars>
          <dgm:chPref val="3"/>
        </dgm:presLayoutVars>
      </dgm:prSet>
      <dgm:spPr/>
    </dgm:pt>
    <dgm:pt modelId="{4A48E3D6-392F-44F7-8E29-A94E3DE55057}" type="pres">
      <dgm:prSet presAssocID="{D5B0C5AB-1A0C-4FBB-B5C8-1AED8427A126}" presName="parTransOne" presStyleCnt="0"/>
      <dgm:spPr/>
    </dgm:pt>
    <dgm:pt modelId="{C55B4532-1C40-45AB-8CD0-2248E6A305D1}" type="pres">
      <dgm:prSet presAssocID="{D5B0C5AB-1A0C-4FBB-B5C8-1AED8427A126}" presName="horzOne" presStyleCnt="0"/>
      <dgm:spPr/>
    </dgm:pt>
    <dgm:pt modelId="{D8664061-507B-4A08-B0B9-9EB40D203DCF}" type="pres">
      <dgm:prSet presAssocID="{82A1462A-81AD-42C2-90BF-5468391F2673}" presName="vertTwo" presStyleCnt="0"/>
      <dgm:spPr/>
    </dgm:pt>
    <dgm:pt modelId="{16212DC7-D67F-4BDB-BD49-CD59770A2095}" type="pres">
      <dgm:prSet presAssocID="{82A1462A-81AD-42C2-90BF-5468391F2673}" presName="txTwo" presStyleLbl="node2" presStyleIdx="0" presStyleCnt="4">
        <dgm:presLayoutVars>
          <dgm:chPref val="3"/>
        </dgm:presLayoutVars>
      </dgm:prSet>
      <dgm:spPr/>
    </dgm:pt>
    <dgm:pt modelId="{9BC232E0-9609-4A7C-AB8E-430548666C58}" type="pres">
      <dgm:prSet presAssocID="{82A1462A-81AD-42C2-90BF-5468391F2673}" presName="parTransTwo" presStyleCnt="0"/>
      <dgm:spPr/>
    </dgm:pt>
    <dgm:pt modelId="{C4A040EA-1364-45E2-AF8A-804C9666BB92}" type="pres">
      <dgm:prSet presAssocID="{82A1462A-81AD-42C2-90BF-5468391F2673}" presName="horzTwo" presStyleCnt="0"/>
      <dgm:spPr/>
    </dgm:pt>
    <dgm:pt modelId="{A99F23BA-F1F8-4541-8154-E67EAD279963}" type="pres">
      <dgm:prSet presAssocID="{6168BF5D-66BF-471E-9BA6-91C93E0D8E04}" presName="vertThree" presStyleCnt="0"/>
      <dgm:spPr/>
    </dgm:pt>
    <dgm:pt modelId="{BFDA3BC1-055B-4BEA-8AC0-C1B709E1CE61}" type="pres">
      <dgm:prSet presAssocID="{6168BF5D-66BF-471E-9BA6-91C93E0D8E04}" presName="txThree" presStyleLbl="node3" presStyleIdx="0" presStyleCnt="14">
        <dgm:presLayoutVars>
          <dgm:chPref val="3"/>
        </dgm:presLayoutVars>
      </dgm:prSet>
      <dgm:spPr/>
    </dgm:pt>
    <dgm:pt modelId="{8287B917-C95F-4E32-945A-D5FFB4DE942D}" type="pres">
      <dgm:prSet presAssocID="{6168BF5D-66BF-471E-9BA6-91C93E0D8E04}" presName="horzThree" presStyleCnt="0"/>
      <dgm:spPr/>
    </dgm:pt>
    <dgm:pt modelId="{560F77C0-62BB-4557-97A8-ABB3F1933153}" type="pres">
      <dgm:prSet presAssocID="{C67376CF-21B8-418E-A9F4-D3144D1DEF9B}" presName="sibSpaceThree" presStyleCnt="0"/>
      <dgm:spPr/>
    </dgm:pt>
    <dgm:pt modelId="{8EA0D816-1966-44B7-A618-5AD359F4AC2C}" type="pres">
      <dgm:prSet presAssocID="{8869F930-DA37-4B93-AE35-107B6DD4337A}" presName="vertThree" presStyleCnt="0"/>
      <dgm:spPr/>
    </dgm:pt>
    <dgm:pt modelId="{CF3213AC-44DE-4FD3-8A51-7AB92E16B5D8}" type="pres">
      <dgm:prSet presAssocID="{8869F930-DA37-4B93-AE35-107B6DD4337A}" presName="txThree" presStyleLbl="node3" presStyleIdx="1" presStyleCnt="14">
        <dgm:presLayoutVars>
          <dgm:chPref val="3"/>
        </dgm:presLayoutVars>
      </dgm:prSet>
      <dgm:spPr/>
    </dgm:pt>
    <dgm:pt modelId="{74A3306C-A183-4CFF-9A9C-B8A6E79DAC6B}" type="pres">
      <dgm:prSet presAssocID="{8869F930-DA37-4B93-AE35-107B6DD4337A}" presName="horzThree" presStyleCnt="0"/>
      <dgm:spPr/>
    </dgm:pt>
    <dgm:pt modelId="{B3E06935-0329-4C72-B433-A4FCBFEF1210}" type="pres">
      <dgm:prSet presAssocID="{398FCD69-3371-48BD-93B5-39F85E3ED521}" presName="sibSpaceThree" presStyleCnt="0"/>
      <dgm:spPr/>
    </dgm:pt>
    <dgm:pt modelId="{3C609B5C-DF3D-493D-80C3-09BA3796C1F4}" type="pres">
      <dgm:prSet presAssocID="{E284042C-20FE-4268-AC7E-1C5A99D65F4F}" presName="vertThree" presStyleCnt="0"/>
      <dgm:spPr/>
    </dgm:pt>
    <dgm:pt modelId="{106D8AC7-034D-4040-BD0F-C2A006F58F62}" type="pres">
      <dgm:prSet presAssocID="{E284042C-20FE-4268-AC7E-1C5A99D65F4F}" presName="txThree" presStyleLbl="node3" presStyleIdx="2" presStyleCnt="14">
        <dgm:presLayoutVars>
          <dgm:chPref val="3"/>
        </dgm:presLayoutVars>
      </dgm:prSet>
      <dgm:spPr/>
    </dgm:pt>
    <dgm:pt modelId="{94099238-9F66-4F23-9673-9DE0AB1FCFC0}" type="pres">
      <dgm:prSet presAssocID="{E284042C-20FE-4268-AC7E-1C5A99D65F4F}" presName="horzThree" presStyleCnt="0"/>
      <dgm:spPr/>
    </dgm:pt>
    <dgm:pt modelId="{FA5AA9B4-D785-4E9F-B711-A0AA181698E3}" type="pres">
      <dgm:prSet presAssocID="{047A6A53-FB6B-4C34-8D58-E7412702AAC8}" presName="sibSpaceTwo" presStyleCnt="0"/>
      <dgm:spPr/>
    </dgm:pt>
    <dgm:pt modelId="{7C050332-DC1C-4B36-95B0-D96B45B5A79A}" type="pres">
      <dgm:prSet presAssocID="{CACCD36B-4FDE-476A-86FE-CB7387FC4CE8}" presName="vertTwo" presStyleCnt="0"/>
      <dgm:spPr/>
    </dgm:pt>
    <dgm:pt modelId="{084E608C-A490-4B89-A739-2F17E47C5984}" type="pres">
      <dgm:prSet presAssocID="{CACCD36B-4FDE-476A-86FE-CB7387FC4CE8}" presName="txTwo" presStyleLbl="node2" presStyleIdx="1" presStyleCnt="4">
        <dgm:presLayoutVars>
          <dgm:chPref val="3"/>
        </dgm:presLayoutVars>
      </dgm:prSet>
      <dgm:spPr/>
    </dgm:pt>
    <dgm:pt modelId="{451D9465-96A6-42DE-8E7B-2506F233B628}" type="pres">
      <dgm:prSet presAssocID="{CACCD36B-4FDE-476A-86FE-CB7387FC4CE8}" presName="parTransTwo" presStyleCnt="0"/>
      <dgm:spPr/>
    </dgm:pt>
    <dgm:pt modelId="{85601C02-499A-4CCB-B793-E3FDFCE5659F}" type="pres">
      <dgm:prSet presAssocID="{CACCD36B-4FDE-476A-86FE-CB7387FC4CE8}" presName="horzTwo" presStyleCnt="0"/>
      <dgm:spPr/>
    </dgm:pt>
    <dgm:pt modelId="{AAD75B5E-B515-481E-8798-9FABD2B9E577}" type="pres">
      <dgm:prSet presAssocID="{F4F19C0A-6D76-4B4F-B4DE-6FE9AEDE3FCE}" presName="vertThree" presStyleCnt="0"/>
      <dgm:spPr/>
    </dgm:pt>
    <dgm:pt modelId="{145BF377-035C-403A-9A96-F5AE683E92C6}" type="pres">
      <dgm:prSet presAssocID="{F4F19C0A-6D76-4B4F-B4DE-6FE9AEDE3FCE}" presName="txThree" presStyleLbl="node3" presStyleIdx="3" presStyleCnt="14">
        <dgm:presLayoutVars>
          <dgm:chPref val="3"/>
        </dgm:presLayoutVars>
      </dgm:prSet>
      <dgm:spPr/>
    </dgm:pt>
    <dgm:pt modelId="{B7397ADB-37EC-4E2D-BF60-535FFA68713D}" type="pres">
      <dgm:prSet presAssocID="{F4F19C0A-6D76-4B4F-B4DE-6FE9AEDE3FCE}" presName="horzThree" presStyleCnt="0"/>
      <dgm:spPr/>
    </dgm:pt>
    <dgm:pt modelId="{B4895C6E-9B1F-45BD-91CD-1C904B1D353C}" type="pres">
      <dgm:prSet presAssocID="{27F7B9E4-BFC8-48C2-99E8-7A5172E96E25}" presName="sibSpaceThree" presStyleCnt="0"/>
      <dgm:spPr/>
    </dgm:pt>
    <dgm:pt modelId="{E9B2E531-7776-4D80-8CDF-350F45680C49}" type="pres">
      <dgm:prSet presAssocID="{3D838B01-A275-4F63-BE2D-490DFED65CD3}" presName="vertThree" presStyleCnt="0"/>
      <dgm:spPr/>
    </dgm:pt>
    <dgm:pt modelId="{41A09248-2BF6-4236-80B9-6C333240238E}" type="pres">
      <dgm:prSet presAssocID="{3D838B01-A275-4F63-BE2D-490DFED65CD3}" presName="txThree" presStyleLbl="node3" presStyleIdx="4" presStyleCnt="14">
        <dgm:presLayoutVars>
          <dgm:chPref val="3"/>
        </dgm:presLayoutVars>
      </dgm:prSet>
      <dgm:spPr/>
    </dgm:pt>
    <dgm:pt modelId="{37C14349-98A7-4C48-8E2F-B710EB8763DB}" type="pres">
      <dgm:prSet presAssocID="{3D838B01-A275-4F63-BE2D-490DFED65CD3}" presName="horzThree" presStyleCnt="0"/>
      <dgm:spPr/>
    </dgm:pt>
    <dgm:pt modelId="{14B34FAA-8EAE-4729-861A-6BC399535EFA}" type="pres">
      <dgm:prSet presAssocID="{898DCED7-6616-4B49-A5A6-EEFA299F287F}" presName="sibSpaceThree" presStyleCnt="0"/>
      <dgm:spPr/>
    </dgm:pt>
    <dgm:pt modelId="{1624E446-AC86-4C7B-8557-E8433E4A7FBD}" type="pres">
      <dgm:prSet presAssocID="{1ECEBA31-39B5-4ED3-8571-F71E70745793}" presName="vertThree" presStyleCnt="0"/>
      <dgm:spPr/>
    </dgm:pt>
    <dgm:pt modelId="{4F86F50A-309D-40D8-B5AE-05A5B173B5BF}" type="pres">
      <dgm:prSet presAssocID="{1ECEBA31-39B5-4ED3-8571-F71E70745793}" presName="txThree" presStyleLbl="node3" presStyleIdx="5" presStyleCnt="14">
        <dgm:presLayoutVars>
          <dgm:chPref val="3"/>
        </dgm:presLayoutVars>
      </dgm:prSet>
      <dgm:spPr/>
    </dgm:pt>
    <dgm:pt modelId="{CF675CDB-2CDA-4D40-B6D3-94F6E0540866}" type="pres">
      <dgm:prSet presAssocID="{1ECEBA31-39B5-4ED3-8571-F71E70745793}" presName="horzThree" presStyleCnt="0"/>
      <dgm:spPr/>
    </dgm:pt>
    <dgm:pt modelId="{C9DCFA38-170C-4D3A-869E-F18D84D10FD6}" type="pres">
      <dgm:prSet presAssocID="{7774644D-5B0E-4D25-983A-7A2B92653BBE}" presName="sibSpaceThree" presStyleCnt="0"/>
      <dgm:spPr/>
    </dgm:pt>
    <dgm:pt modelId="{FCCE270C-60DA-4A3A-BFEF-E295C138C9CA}" type="pres">
      <dgm:prSet presAssocID="{2C83E808-0E1C-47C7-AA09-16C84223DDDF}" presName="vertThree" presStyleCnt="0"/>
      <dgm:spPr/>
    </dgm:pt>
    <dgm:pt modelId="{6FD73614-3D85-4E26-85D1-294E83293721}" type="pres">
      <dgm:prSet presAssocID="{2C83E808-0E1C-47C7-AA09-16C84223DDDF}" presName="txThree" presStyleLbl="node3" presStyleIdx="6" presStyleCnt="14">
        <dgm:presLayoutVars>
          <dgm:chPref val="3"/>
        </dgm:presLayoutVars>
      </dgm:prSet>
      <dgm:spPr/>
    </dgm:pt>
    <dgm:pt modelId="{7FB64402-D874-4597-94DA-622DCB8C2C54}" type="pres">
      <dgm:prSet presAssocID="{2C83E808-0E1C-47C7-AA09-16C84223DDDF}" presName="horzThree" presStyleCnt="0"/>
      <dgm:spPr/>
    </dgm:pt>
    <dgm:pt modelId="{ABD0A4C2-8E2B-4AB1-977D-DB92946B3BC6}" type="pres">
      <dgm:prSet presAssocID="{7B4F09AA-4CDB-477B-92E6-B0C3BFE49A91}" presName="sibSpaceTwo" presStyleCnt="0"/>
      <dgm:spPr/>
    </dgm:pt>
    <dgm:pt modelId="{FEDBE864-7CD1-4A53-9F9E-58AD99E299AB}" type="pres">
      <dgm:prSet presAssocID="{B5326564-FBEB-4B86-BD41-A8EF11D56995}" presName="vertTwo" presStyleCnt="0"/>
      <dgm:spPr/>
    </dgm:pt>
    <dgm:pt modelId="{546544D8-39F1-417C-8C9A-11ABD3D8C9BD}" type="pres">
      <dgm:prSet presAssocID="{B5326564-FBEB-4B86-BD41-A8EF11D56995}" presName="txTwo" presStyleLbl="node2" presStyleIdx="2" presStyleCnt="4">
        <dgm:presLayoutVars>
          <dgm:chPref val="3"/>
        </dgm:presLayoutVars>
      </dgm:prSet>
      <dgm:spPr/>
    </dgm:pt>
    <dgm:pt modelId="{968166FF-015F-469B-AF94-1014D3435476}" type="pres">
      <dgm:prSet presAssocID="{B5326564-FBEB-4B86-BD41-A8EF11D56995}" presName="parTransTwo" presStyleCnt="0"/>
      <dgm:spPr/>
    </dgm:pt>
    <dgm:pt modelId="{338E7D16-713E-4F3A-BB1C-2CC5D07CC1B6}" type="pres">
      <dgm:prSet presAssocID="{B5326564-FBEB-4B86-BD41-A8EF11D56995}" presName="horzTwo" presStyleCnt="0"/>
      <dgm:spPr/>
    </dgm:pt>
    <dgm:pt modelId="{864BCB7B-75C8-4129-BF8C-275C43CA50E3}" type="pres">
      <dgm:prSet presAssocID="{8E46B9FA-4FB6-4237-9872-7C34C9D363F4}" presName="vertThree" presStyleCnt="0"/>
      <dgm:spPr/>
    </dgm:pt>
    <dgm:pt modelId="{5CFE348B-3366-4EF1-AD60-D1702172D5FC}" type="pres">
      <dgm:prSet presAssocID="{8E46B9FA-4FB6-4237-9872-7C34C9D363F4}" presName="txThree" presStyleLbl="node3" presStyleIdx="7" presStyleCnt="14">
        <dgm:presLayoutVars>
          <dgm:chPref val="3"/>
        </dgm:presLayoutVars>
      </dgm:prSet>
      <dgm:spPr/>
    </dgm:pt>
    <dgm:pt modelId="{E306DC98-E8AE-4E26-A6F9-9D33428FBA0A}" type="pres">
      <dgm:prSet presAssocID="{8E46B9FA-4FB6-4237-9872-7C34C9D363F4}" presName="horzThree" presStyleCnt="0"/>
      <dgm:spPr/>
    </dgm:pt>
    <dgm:pt modelId="{A2FC8C02-EB66-49D9-8493-364C26A8997F}" type="pres">
      <dgm:prSet presAssocID="{35B426F9-6B96-4F91-9EEE-03F3D9671D31}" presName="sibSpaceThree" presStyleCnt="0"/>
      <dgm:spPr/>
    </dgm:pt>
    <dgm:pt modelId="{6C02EF59-8B53-4517-A230-DB82FDF3D495}" type="pres">
      <dgm:prSet presAssocID="{4A57402C-4985-4B98-B991-E0CFC4B99E59}" presName="vertThree" presStyleCnt="0"/>
      <dgm:spPr/>
    </dgm:pt>
    <dgm:pt modelId="{E2E9CDE7-DCE5-4DE5-BCDB-DBDD7A17A910}" type="pres">
      <dgm:prSet presAssocID="{4A57402C-4985-4B98-B991-E0CFC4B99E59}" presName="txThree" presStyleLbl="node3" presStyleIdx="8" presStyleCnt="14">
        <dgm:presLayoutVars>
          <dgm:chPref val="3"/>
        </dgm:presLayoutVars>
      </dgm:prSet>
      <dgm:spPr/>
    </dgm:pt>
    <dgm:pt modelId="{624E4073-C080-48D4-91E4-FBF5F16BC19D}" type="pres">
      <dgm:prSet presAssocID="{4A57402C-4985-4B98-B991-E0CFC4B99E59}" presName="horzThree" presStyleCnt="0"/>
      <dgm:spPr/>
    </dgm:pt>
    <dgm:pt modelId="{C17CE9B0-B814-4371-AF5A-41C624E11FD4}" type="pres">
      <dgm:prSet presAssocID="{AA435247-F6C6-4BD1-88B5-98FE9A39A21B}" presName="sibSpaceTwo" presStyleCnt="0"/>
      <dgm:spPr/>
    </dgm:pt>
    <dgm:pt modelId="{4155CD5C-A78F-4CD1-8A9B-5B9FFE2D6C31}" type="pres">
      <dgm:prSet presAssocID="{E5236834-88F9-4DA4-A749-F9AF048C259A}" presName="vertTwo" presStyleCnt="0"/>
      <dgm:spPr/>
    </dgm:pt>
    <dgm:pt modelId="{5CD0AD9A-BE32-4C42-A0E2-2276ACEB345F}" type="pres">
      <dgm:prSet presAssocID="{E5236834-88F9-4DA4-A749-F9AF048C259A}" presName="txTwo" presStyleLbl="node2" presStyleIdx="3" presStyleCnt="4">
        <dgm:presLayoutVars>
          <dgm:chPref val="3"/>
        </dgm:presLayoutVars>
      </dgm:prSet>
      <dgm:spPr/>
    </dgm:pt>
    <dgm:pt modelId="{5A49B080-07FF-439C-870A-18761ACF6E42}" type="pres">
      <dgm:prSet presAssocID="{E5236834-88F9-4DA4-A749-F9AF048C259A}" presName="parTransTwo" presStyleCnt="0"/>
      <dgm:spPr/>
    </dgm:pt>
    <dgm:pt modelId="{7CAA877D-8AA0-49F3-840A-B7463EFE6331}" type="pres">
      <dgm:prSet presAssocID="{E5236834-88F9-4DA4-A749-F9AF048C259A}" presName="horzTwo" presStyleCnt="0"/>
      <dgm:spPr/>
    </dgm:pt>
    <dgm:pt modelId="{16ADD200-E820-48E2-996F-2A7369AEE659}" type="pres">
      <dgm:prSet presAssocID="{7233F472-5AD0-488F-823E-AB684E1B90A7}" presName="vertThree" presStyleCnt="0"/>
      <dgm:spPr/>
    </dgm:pt>
    <dgm:pt modelId="{C6E69324-4915-4657-9255-9E99FBAADB57}" type="pres">
      <dgm:prSet presAssocID="{7233F472-5AD0-488F-823E-AB684E1B90A7}" presName="txThree" presStyleLbl="node3" presStyleIdx="9" presStyleCnt="14">
        <dgm:presLayoutVars>
          <dgm:chPref val="3"/>
        </dgm:presLayoutVars>
      </dgm:prSet>
      <dgm:spPr/>
    </dgm:pt>
    <dgm:pt modelId="{4113D29C-387A-4F73-BEEE-25281131DC35}" type="pres">
      <dgm:prSet presAssocID="{7233F472-5AD0-488F-823E-AB684E1B90A7}" presName="parTransThree" presStyleCnt="0"/>
      <dgm:spPr/>
    </dgm:pt>
    <dgm:pt modelId="{89B2B6D2-616F-4901-8C1C-8F262B84F239}" type="pres">
      <dgm:prSet presAssocID="{7233F472-5AD0-488F-823E-AB684E1B90A7}" presName="horzThree" presStyleCnt="0"/>
      <dgm:spPr/>
    </dgm:pt>
    <dgm:pt modelId="{9FBB3466-2A1D-483B-A843-C52637040E19}" type="pres">
      <dgm:prSet presAssocID="{5278A937-81D2-4EBC-9DD3-3AED02A701B0}" presName="vertFour" presStyleCnt="0">
        <dgm:presLayoutVars>
          <dgm:chPref val="3"/>
        </dgm:presLayoutVars>
      </dgm:prSet>
      <dgm:spPr/>
    </dgm:pt>
    <dgm:pt modelId="{E84D2AFA-A234-4397-B507-D9D270F2896B}" type="pres">
      <dgm:prSet presAssocID="{5278A937-81D2-4EBC-9DD3-3AED02A701B0}" presName="txFour" presStyleLbl="node4" presStyleIdx="0" presStyleCnt="21">
        <dgm:presLayoutVars>
          <dgm:chPref val="3"/>
        </dgm:presLayoutVars>
      </dgm:prSet>
      <dgm:spPr/>
    </dgm:pt>
    <dgm:pt modelId="{9AE5EDC2-73D4-47EE-8DD8-199064E72F76}" type="pres">
      <dgm:prSet presAssocID="{5278A937-81D2-4EBC-9DD3-3AED02A701B0}" presName="horzFour" presStyleCnt="0"/>
      <dgm:spPr/>
    </dgm:pt>
    <dgm:pt modelId="{14E20651-D90F-46ED-B9E1-036F68DD4E12}" type="pres">
      <dgm:prSet presAssocID="{074C2B4D-FE2A-42AC-85AA-D3BFA14B44EB}" presName="sibSpaceFour" presStyleCnt="0"/>
      <dgm:spPr/>
    </dgm:pt>
    <dgm:pt modelId="{4B362718-5B8F-47D7-8B00-E7BABBEE49D4}" type="pres">
      <dgm:prSet presAssocID="{B49CB8EE-772F-4F6A-B5A3-7E7FE6F512B3}" presName="vertFour" presStyleCnt="0">
        <dgm:presLayoutVars>
          <dgm:chPref val="3"/>
        </dgm:presLayoutVars>
      </dgm:prSet>
      <dgm:spPr/>
    </dgm:pt>
    <dgm:pt modelId="{C11BF453-F7C5-4AA3-813E-50BDD8DCBF28}" type="pres">
      <dgm:prSet presAssocID="{B49CB8EE-772F-4F6A-B5A3-7E7FE6F512B3}" presName="txFour" presStyleLbl="node4" presStyleIdx="1" presStyleCnt="21">
        <dgm:presLayoutVars>
          <dgm:chPref val="3"/>
        </dgm:presLayoutVars>
      </dgm:prSet>
      <dgm:spPr/>
    </dgm:pt>
    <dgm:pt modelId="{3301D5CC-99E4-45CF-A195-0E8FDC84C4EC}" type="pres">
      <dgm:prSet presAssocID="{B49CB8EE-772F-4F6A-B5A3-7E7FE6F512B3}" presName="horzFour" presStyleCnt="0"/>
      <dgm:spPr/>
    </dgm:pt>
    <dgm:pt modelId="{C0A2651E-153C-4C61-AA2A-A5F4B1AB09C4}" type="pres">
      <dgm:prSet presAssocID="{E52A986E-ACF3-461D-92FF-508BBB611827}" presName="sibSpaceFour" presStyleCnt="0"/>
      <dgm:spPr/>
    </dgm:pt>
    <dgm:pt modelId="{21663DD5-3915-449C-B782-E3582AF9C895}" type="pres">
      <dgm:prSet presAssocID="{4964D2D3-AEBA-4A45-B14B-5C8E9D8B9E4B}" presName="vertFour" presStyleCnt="0">
        <dgm:presLayoutVars>
          <dgm:chPref val="3"/>
        </dgm:presLayoutVars>
      </dgm:prSet>
      <dgm:spPr/>
    </dgm:pt>
    <dgm:pt modelId="{C34D62DE-607D-4ADA-865E-DAA66DBC9DC1}" type="pres">
      <dgm:prSet presAssocID="{4964D2D3-AEBA-4A45-B14B-5C8E9D8B9E4B}" presName="txFour" presStyleLbl="node4" presStyleIdx="2" presStyleCnt="21">
        <dgm:presLayoutVars>
          <dgm:chPref val="3"/>
        </dgm:presLayoutVars>
      </dgm:prSet>
      <dgm:spPr/>
    </dgm:pt>
    <dgm:pt modelId="{1106212A-1F32-47DF-968D-2C157B0D19D5}" type="pres">
      <dgm:prSet presAssocID="{4964D2D3-AEBA-4A45-B14B-5C8E9D8B9E4B}" presName="horzFour" presStyleCnt="0"/>
      <dgm:spPr/>
    </dgm:pt>
    <dgm:pt modelId="{13C94D4C-F9DF-4979-82A9-F3B10C262125}" type="pres">
      <dgm:prSet presAssocID="{76E2816D-A643-4268-BA8C-39915B801F47}" presName="sibSpaceThree" presStyleCnt="0"/>
      <dgm:spPr/>
    </dgm:pt>
    <dgm:pt modelId="{DE38350C-762F-448C-9C2C-69F571E2FCD9}" type="pres">
      <dgm:prSet presAssocID="{69864CEF-5157-4106-8090-543F8D357164}" presName="vertThree" presStyleCnt="0"/>
      <dgm:spPr/>
    </dgm:pt>
    <dgm:pt modelId="{21171A74-C831-4CCC-9163-B17F12C3665A}" type="pres">
      <dgm:prSet presAssocID="{69864CEF-5157-4106-8090-543F8D357164}" presName="txThree" presStyleLbl="node3" presStyleIdx="10" presStyleCnt="14">
        <dgm:presLayoutVars>
          <dgm:chPref val="3"/>
        </dgm:presLayoutVars>
      </dgm:prSet>
      <dgm:spPr/>
    </dgm:pt>
    <dgm:pt modelId="{86B7F189-A902-410F-9D4D-AB324E8615F9}" type="pres">
      <dgm:prSet presAssocID="{69864CEF-5157-4106-8090-543F8D357164}" presName="parTransThree" presStyleCnt="0"/>
      <dgm:spPr/>
    </dgm:pt>
    <dgm:pt modelId="{57018452-B523-4B1A-82C4-D0709C315027}" type="pres">
      <dgm:prSet presAssocID="{69864CEF-5157-4106-8090-543F8D357164}" presName="horzThree" presStyleCnt="0"/>
      <dgm:spPr/>
    </dgm:pt>
    <dgm:pt modelId="{B95366C7-DEDA-4E47-B3B3-44BD821D962F}" type="pres">
      <dgm:prSet presAssocID="{463CAF73-C9A4-4ACE-BC6B-87914DFA02FD}" presName="vertFour" presStyleCnt="0">
        <dgm:presLayoutVars>
          <dgm:chPref val="3"/>
        </dgm:presLayoutVars>
      </dgm:prSet>
      <dgm:spPr/>
    </dgm:pt>
    <dgm:pt modelId="{C4E89544-CCCF-4E83-AFD8-1F95C1839F85}" type="pres">
      <dgm:prSet presAssocID="{463CAF73-C9A4-4ACE-BC6B-87914DFA02FD}" presName="txFour" presStyleLbl="node4" presStyleIdx="3" presStyleCnt="21">
        <dgm:presLayoutVars>
          <dgm:chPref val="3"/>
        </dgm:presLayoutVars>
      </dgm:prSet>
      <dgm:spPr/>
    </dgm:pt>
    <dgm:pt modelId="{3A98C311-941A-41B4-B125-2FF7FB08DC51}" type="pres">
      <dgm:prSet presAssocID="{463CAF73-C9A4-4ACE-BC6B-87914DFA02FD}" presName="horzFour" presStyleCnt="0"/>
      <dgm:spPr/>
    </dgm:pt>
    <dgm:pt modelId="{5A31087D-E9B2-494F-8A91-B85AD36D8BE8}" type="pres">
      <dgm:prSet presAssocID="{15ED991A-F500-4661-8CF6-44674CBD11CA}" presName="sibSpaceFour" presStyleCnt="0"/>
      <dgm:spPr/>
    </dgm:pt>
    <dgm:pt modelId="{C84639AF-2BF0-4843-B3BF-593D56FAD426}" type="pres">
      <dgm:prSet presAssocID="{9D568DC1-8FF4-4EA8-B166-18FE6389BF46}" presName="vertFour" presStyleCnt="0">
        <dgm:presLayoutVars>
          <dgm:chPref val="3"/>
        </dgm:presLayoutVars>
      </dgm:prSet>
      <dgm:spPr/>
    </dgm:pt>
    <dgm:pt modelId="{7E069352-F61A-45C9-BE49-D3150A5E417A}" type="pres">
      <dgm:prSet presAssocID="{9D568DC1-8FF4-4EA8-B166-18FE6389BF46}" presName="txFour" presStyleLbl="node4" presStyleIdx="4" presStyleCnt="21">
        <dgm:presLayoutVars>
          <dgm:chPref val="3"/>
        </dgm:presLayoutVars>
      </dgm:prSet>
      <dgm:spPr/>
    </dgm:pt>
    <dgm:pt modelId="{0F095379-BF22-4507-819F-01593C6432EF}" type="pres">
      <dgm:prSet presAssocID="{9D568DC1-8FF4-4EA8-B166-18FE6389BF46}" presName="horzFour" presStyleCnt="0"/>
      <dgm:spPr/>
    </dgm:pt>
    <dgm:pt modelId="{7C997D16-35A5-4EDB-92CA-B237731EB4C9}" type="pres">
      <dgm:prSet presAssocID="{E07AFA0B-8857-43CB-8B61-E7855AF9B06D}" presName="sibSpaceFour" presStyleCnt="0"/>
      <dgm:spPr/>
    </dgm:pt>
    <dgm:pt modelId="{75FF0AA1-DAB6-4453-BCF7-03A779CD5578}" type="pres">
      <dgm:prSet presAssocID="{CDC218BC-EFB2-4477-BE90-22DD30830905}" presName="vertFour" presStyleCnt="0">
        <dgm:presLayoutVars>
          <dgm:chPref val="3"/>
        </dgm:presLayoutVars>
      </dgm:prSet>
      <dgm:spPr/>
    </dgm:pt>
    <dgm:pt modelId="{FEEFDD34-BB8B-4839-A669-40CA07521950}" type="pres">
      <dgm:prSet presAssocID="{CDC218BC-EFB2-4477-BE90-22DD30830905}" presName="txFour" presStyleLbl="node4" presStyleIdx="5" presStyleCnt="21">
        <dgm:presLayoutVars>
          <dgm:chPref val="3"/>
        </dgm:presLayoutVars>
      </dgm:prSet>
      <dgm:spPr/>
    </dgm:pt>
    <dgm:pt modelId="{E27163D5-1C74-49C1-9835-DC003B9FEF32}" type="pres">
      <dgm:prSet presAssocID="{CDC218BC-EFB2-4477-BE90-22DD30830905}" presName="horzFour" presStyleCnt="0"/>
      <dgm:spPr/>
    </dgm:pt>
    <dgm:pt modelId="{E44D7CD3-C75A-4155-A58D-9F5F177193FE}" type="pres">
      <dgm:prSet presAssocID="{B235874F-4B44-4B47-83D1-9FB6188848B7}" presName="sibSpaceFour" presStyleCnt="0"/>
      <dgm:spPr/>
    </dgm:pt>
    <dgm:pt modelId="{1156398C-49FE-4E2E-919F-1A678B588183}" type="pres">
      <dgm:prSet presAssocID="{090D51A3-9CB3-45A9-B6A8-57998C94C21B}" presName="vertFour" presStyleCnt="0">
        <dgm:presLayoutVars>
          <dgm:chPref val="3"/>
        </dgm:presLayoutVars>
      </dgm:prSet>
      <dgm:spPr/>
    </dgm:pt>
    <dgm:pt modelId="{902C8943-ECDE-45D5-B395-E644BE5F5857}" type="pres">
      <dgm:prSet presAssocID="{090D51A3-9CB3-45A9-B6A8-57998C94C21B}" presName="txFour" presStyleLbl="node4" presStyleIdx="6" presStyleCnt="21">
        <dgm:presLayoutVars>
          <dgm:chPref val="3"/>
        </dgm:presLayoutVars>
      </dgm:prSet>
      <dgm:spPr/>
    </dgm:pt>
    <dgm:pt modelId="{70E05EC6-E771-45BE-8673-5DB596FD7DCE}" type="pres">
      <dgm:prSet presAssocID="{090D51A3-9CB3-45A9-B6A8-57998C94C21B}" presName="horzFour" presStyleCnt="0"/>
      <dgm:spPr/>
    </dgm:pt>
    <dgm:pt modelId="{557FD9C4-4C2B-4304-91A4-9B2E6A1579D8}" type="pres">
      <dgm:prSet presAssocID="{1D719E18-D5A0-4DF2-BBEC-B4ADACBCF7F0}" presName="sibSpaceFour" presStyleCnt="0"/>
      <dgm:spPr/>
    </dgm:pt>
    <dgm:pt modelId="{9D3E3F29-A179-4071-B9FF-8636768DBAF4}" type="pres">
      <dgm:prSet presAssocID="{BBDBDAB7-7269-4A9E-B868-88B67F4CD2B6}" presName="vertFour" presStyleCnt="0">
        <dgm:presLayoutVars>
          <dgm:chPref val="3"/>
        </dgm:presLayoutVars>
      </dgm:prSet>
      <dgm:spPr/>
    </dgm:pt>
    <dgm:pt modelId="{E6055A57-9D66-4176-909C-5119927CEF83}" type="pres">
      <dgm:prSet presAssocID="{BBDBDAB7-7269-4A9E-B868-88B67F4CD2B6}" presName="txFour" presStyleLbl="node4" presStyleIdx="7" presStyleCnt="21">
        <dgm:presLayoutVars>
          <dgm:chPref val="3"/>
        </dgm:presLayoutVars>
      </dgm:prSet>
      <dgm:spPr/>
    </dgm:pt>
    <dgm:pt modelId="{BA8E9EF6-9F40-4CEA-A7B8-7EA00AE74208}" type="pres">
      <dgm:prSet presAssocID="{BBDBDAB7-7269-4A9E-B868-88B67F4CD2B6}" presName="horzFour" presStyleCnt="0"/>
      <dgm:spPr/>
    </dgm:pt>
    <dgm:pt modelId="{9BB2FB17-8816-4C52-8F8C-E7AD61B8AFDD}" type="pres">
      <dgm:prSet presAssocID="{696FC5EE-F5DB-4B5F-A420-274856D51EC5}" presName="sibSpaceFour" presStyleCnt="0"/>
      <dgm:spPr/>
    </dgm:pt>
    <dgm:pt modelId="{B96AE6A4-349B-4788-B383-EB7B4E96D8B3}" type="pres">
      <dgm:prSet presAssocID="{C4795D55-2785-4971-BC3D-93FB185D704E}" presName="vertFour" presStyleCnt="0">
        <dgm:presLayoutVars>
          <dgm:chPref val="3"/>
        </dgm:presLayoutVars>
      </dgm:prSet>
      <dgm:spPr/>
    </dgm:pt>
    <dgm:pt modelId="{2ACFD550-1C11-4AEC-AB1A-FD2BD557F95A}" type="pres">
      <dgm:prSet presAssocID="{C4795D55-2785-4971-BC3D-93FB185D704E}" presName="txFour" presStyleLbl="node4" presStyleIdx="8" presStyleCnt="21">
        <dgm:presLayoutVars>
          <dgm:chPref val="3"/>
        </dgm:presLayoutVars>
      </dgm:prSet>
      <dgm:spPr/>
    </dgm:pt>
    <dgm:pt modelId="{2B1F56D2-BAC6-4B09-8783-A3EC6B1785D0}" type="pres">
      <dgm:prSet presAssocID="{C4795D55-2785-4971-BC3D-93FB185D704E}" presName="horzFour" presStyleCnt="0"/>
      <dgm:spPr/>
    </dgm:pt>
    <dgm:pt modelId="{FF84012F-7949-460C-AA92-7F3906DDB187}" type="pres">
      <dgm:prSet presAssocID="{93EC1DE7-1856-4D9A-98D2-1AD62CAB5D8F}" presName="sibSpaceThree" presStyleCnt="0"/>
      <dgm:spPr/>
    </dgm:pt>
    <dgm:pt modelId="{62B509CA-8393-467C-A772-7EC7F49D413A}" type="pres">
      <dgm:prSet presAssocID="{DD799618-554E-4A3E-9C4F-DE7E92060013}" presName="vertThree" presStyleCnt="0"/>
      <dgm:spPr/>
    </dgm:pt>
    <dgm:pt modelId="{98B18068-9578-4B4B-84A5-CDEC9E8B2DF3}" type="pres">
      <dgm:prSet presAssocID="{DD799618-554E-4A3E-9C4F-DE7E92060013}" presName="txThree" presStyleLbl="node3" presStyleIdx="11" presStyleCnt="14">
        <dgm:presLayoutVars>
          <dgm:chPref val="3"/>
        </dgm:presLayoutVars>
      </dgm:prSet>
      <dgm:spPr/>
    </dgm:pt>
    <dgm:pt modelId="{13807C12-F082-4BE6-8CF7-9FBED9879206}" type="pres">
      <dgm:prSet presAssocID="{DD799618-554E-4A3E-9C4F-DE7E92060013}" presName="parTransThree" presStyleCnt="0"/>
      <dgm:spPr/>
    </dgm:pt>
    <dgm:pt modelId="{D4581539-17A1-4B6C-85F3-89C4D2A39471}" type="pres">
      <dgm:prSet presAssocID="{DD799618-554E-4A3E-9C4F-DE7E92060013}" presName="horzThree" presStyleCnt="0"/>
      <dgm:spPr/>
    </dgm:pt>
    <dgm:pt modelId="{9FA9E7ED-7D07-49B9-9638-896DBA2DE5AE}" type="pres">
      <dgm:prSet presAssocID="{1C51F772-99D9-433A-8FE1-D4674B994702}" presName="vertFour" presStyleCnt="0">
        <dgm:presLayoutVars>
          <dgm:chPref val="3"/>
        </dgm:presLayoutVars>
      </dgm:prSet>
      <dgm:spPr/>
    </dgm:pt>
    <dgm:pt modelId="{77DB12F8-45B9-4859-A31E-D1AAB214090A}" type="pres">
      <dgm:prSet presAssocID="{1C51F772-99D9-433A-8FE1-D4674B994702}" presName="txFour" presStyleLbl="node4" presStyleIdx="9" presStyleCnt="21">
        <dgm:presLayoutVars>
          <dgm:chPref val="3"/>
        </dgm:presLayoutVars>
      </dgm:prSet>
      <dgm:spPr/>
    </dgm:pt>
    <dgm:pt modelId="{C1C08593-7237-41FA-A08E-C36A203983E5}" type="pres">
      <dgm:prSet presAssocID="{1C51F772-99D9-433A-8FE1-D4674B994702}" presName="horzFour" presStyleCnt="0"/>
      <dgm:spPr/>
    </dgm:pt>
    <dgm:pt modelId="{69C594E6-67EF-486F-A445-7B197E6B9E20}" type="pres">
      <dgm:prSet presAssocID="{E9E395B0-C8E5-4E64-8710-C3A7707677C9}" presName="sibSpaceFour" presStyleCnt="0"/>
      <dgm:spPr/>
    </dgm:pt>
    <dgm:pt modelId="{030D04A4-A1A3-40A1-AA49-661958179852}" type="pres">
      <dgm:prSet presAssocID="{837D7104-6EA3-4365-9F3A-8CBB86216267}" presName="vertFour" presStyleCnt="0">
        <dgm:presLayoutVars>
          <dgm:chPref val="3"/>
        </dgm:presLayoutVars>
      </dgm:prSet>
      <dgm:spPr/>
    </dgm:pt>
    <dgm:pt modelId="{023E5A65-1311-4958-AD91-EAC920DC0AF7}" type="pres">
      <dgm:prSet presAssocID="{837D7104-6EA3-4365-9F3A-8CBB86216267}" presName="txFour" presStyleLbl="node4" presStyleIdx="10" presStyleCnt="21">
        <dgm:presLayoutVars>
          <dgm:chPref val="3"/>
        </dgm:presLayoutVars>
      </dgm:prSet>
      <dgm:spPr/>
    </dgm:pt>
    <dgm:pt modelId="{AAC13A6E-4489-4650-B241-5FD67F390E0E}" type="pres">
      <dgm:prSet presAssocID="{837D7104-6EA3-4365-9F3A-8CBB86216267}" presName="horzFour" presStyleCnt="0"/>
      <dgm:spPr/>
    </dgm:pt>
    <dgm:pt modelId="{8CE5DD37-22E2-41BB-95BE-86A66893FC3F}" type="pres">
      <dgm:prSet presAssocID="{9602C8D6-BF57-4BF8-90BE-5F066EBA0FC3}" presName="sibSpaceFour" presStyleCnt="0"/>
      <dgm:spPr/>
    </dgm:pt>
    <dgm:pt modelId="{E4DD5794-6F22-44B5-81BA-CC3E573AC2D0}" type="pres">
      <dgm:prSet presAssocID="{5D6A5001-45DD-4EB9-8FA3-93D34F22F51C}" presName="vertFour" presStyleCnt="0">
        <dgm:presLayoutVars>
          <dgm:chPref val="3"/>
        </dgm:presLayoutVars>
      </dgm:prSet>
      <dgm:spPr/>
    </dgm:pt>
    <dgm:pt modelId="{7604A8B0-A474-4CE4-BE66-FB4A8E8F6A7C}" type="pres">
      <dgm:prSet presAssocID="{5D6A5001-45DD-4EB9-8FA3-93D34F22F51C}" presName="txFour" presStyleLbl="node4" presStyleIdx="11" presStyleCnt="21">
        <dgm:presLayoutVars>
          <dgm:chPref val="3"/>
        </dgm:presLayoutVars>
      </dgm:prSet>
      <dgm:spPr/>
    </dgm:pt>
    <dgm:pt modelId="{6A994FE3-1A9C-41EC-AAB5-13183993463C}" type="pres">
      <dgm:prSet presAssocID="{5D6A5001-45DD-4EB9-8FA3-93D34F22F51C}" presName="horzFour" presStyleCnt="0"/>
      <dgm:spPr/>
    </dgm:pt>
    <dgm:pt modelId="{3E47B174-DDFD-4AE1-92A5-08A1337CB4CB}" type="pres">
      <dgm:prSet presAssocID="{F95790B8-0013-4040-B2D9-A7E931D4BB3E}" presName="sibSpaceFour" presStyleCnt="0"/>
      <dgm:spPr/>
    </dgm:pt>
    <dgm:pt modelId="{2C1F5116-4574-4B9D-BFE7-803ACA190CD9}" type="pres">
      <dgm:prSet presAssocID="{695B9890-A0B3-4D1F-B5C8-EFB002240621}" presName="vertFour" presStyleCnt="0">
        <dgm:presLayoutVars>
          <dgm:chPref val="3"/>
        </dgm:presLayoutVars>
      </dgm:prSet>
      <dgm:spPr/>
    </dgm:pt>
    <dgm:pt modelId="{454684F1-C471-46F3-BAC4-2D91AD8974E4}" type="pres">
      <dgm:prSet presAssocID="{695B9890-A0B3-4D1F-B5C8-EFB002240621}" presName="txFour" presStyleLbl="node4" presStyleIdx="12" presStyleCnt="21">
        <dgm:presLayoutVars>
          <dgm:chPref val="3"/>
        </dgm:presLayoutVars>
      </dgm:prSet>
      <dgm:spPr/>
    </dgm:pt>
    <dgm:pt modelId="{1C0C8796-DDC5-462F-9415-821FAC5634F3}" type="pres">
      <dgm:prSet presAssocID="{695B9890-A0B3-4D1F-B5C8-EFB002240621}" presName="horzFour" presStyleCnt="0"/>
      <dgm:spPr/>
    </dgm:pt>
    <dgm:pt modelId="{4BE2455A-A14A-4811-93CE-FB98A914B90E}" type="pres">
      <dgm:prSet presAssocID="{C23DDE0D-EFC5-40DB-8258-D742B3CC5A07}" presName="sibSpaceThree" presStyleCnt="0"/>
      <dgm:spPr/>
    </dgm:pt>
    <dgm:pt modelId="{FE23E660-1EE4-4294-95BC-AABD40CCA21E}" type="pres">
      <dgm:prSet presAssocID="{8052CE9C-B566-4944-BAF7-24722EBE8E4B}" presName="vertThree" presStyleCnt="0"/>
      <dgm:spPr/>
    </dgm:pt>
    <dgm:pt modelId="{6A92BCA9-784A-400C-84F8-576684994CF4}" type="pres">
      <dgm:prSet presAssocID="{8052CE9C-B566-4944-BAF7-24722EBE8E4B}" presName="txThree" presStyleLbl="node3" presStyleIdx="12" presStyleCnt="14">
        <dgm:presLayoutVars>
          <dgm:chPref val="3"/>
        </dgm:presLayoutVars>
      </dgm:prSet>
      <dgm:spPr/>
    </dgm:pt>
    <dgm:pt modelId="{69C5AC61-CE2B-4CD7-8F35-5F533FBEAE24}" type="pres">
      <dgm:prSet presAssocID="{8052CE9C-B566-4944-BAF7-24722EBE8E4B}" presName="parTransThree" presStyleCnt="0"/>
      <dgm:spPr/>
    </dgm:pt>
    <dgm:pt modelId="{3D444831-F235-4D0B-8E1D-D7831212FA18}" type="pres">
      <dgm:prSet presAssocID="{8052CE9C-B566-4944-BAF7-24722EBE8E4B}" presName="horzThree" presStyleCnt="0"/>
      <dgm:spPr/>
    </dgm:pt>
    <dgm:pt modelId="{8D6FE733-A514-4B39-BD4D-0014F80DBCDF}" type="pres">
      <dgm:prSet presAssocID="{896525B4-2A21-4F6D-B91A-9BD141FD4F81}" presName="vertFour" presStyleCnt="0">
        <dgm:presLayoutVars>
          <dgm:chPref val="3"/>
        </dgm:presLayoutVars>
      </dgm:prSet>
      <dgm:spPr/>
    </dgm:pt>
    <dgm:pt modelId="{164771C7-6A86-4C93-8015-5EA2F6D55817}" type="pres">
      <dgm:prSet presAssocID="{896525B4-2A21-4F6D-B91A-9BD141FD4F81}" presName="txFour" presStyleLbl="node4" presStyleIdx="13" presStyleCnt="21">
        <dgm:presLayoutVars>
          <dgm:chPref val="3"/>
        </dgm:presLayoutVars>
      </dgm:prSet>
      <dgm:spPr/>
    </dgm:pt>
    <dgm:pt modelId="{BFB0D5BD-B155-4A51-8004-E50B09753DF9}" type="pres">
      <dgm:prSet presAssocID="{896525B4-2A21-4F6D-B91A-9BD141FD4F81}" presName="horzFour" presStyleCnt="0"/>
      <dgm:spPr/>
    </dgm:pt>
    <dgm:pt modelId="{DCF37D70-A0EC-4788-A689-F806DA7E9B93}" type="pres">
      <dgm:prSet presAssocID="{C50F3BEC-486C-4F00-A48D-929A078A8D77}" presName="sibSpaceFour" presStyleCnt="0"/>
      <dgm:spPr/>
    </dgm:pt>
    <dgm:pt modelId="{7ED19F8D-B291-4275-8B88-23D1F19F8EFC}" type="pres">
      <dgm:prSet presAssocID="{113F5C9A-C6DB-4E45-B36C-C13CEC53E005}" presName="vertFour" presStyleCnt="0">
        <dgm:presLayoutVars>
          <dgm:chPref val="3"/>
        </dgm:presLayoutVars>
      </dgm:prSet>
      <dgm:spPr/>
    </dgm:pt>
    <dgm:pt modelId="{F0DEB06C-855D-49FB-B969-7B8FE0C69DA4}" type="pres">
      <dgm:prSet presAssocID="{113F5C9A-C6DB-4E45-B36C-C13CEC53E005}" presName="txFour" presStyleLbl="node4" presStyleIdx="14" presStyleCnt="21">
        <dgm:presLayoutVars>
          <dgm:chPref val="3"/>
        </dgm:presLayoutVars>
      </dgm:prSet>
      <dgm:spPr/>
    </dgm:pt>
    <dgm:pt modelId="{B575EA57-4EE4-4C22-B995-D5469CC8E6EE}" type="pres">
      <dgm:prSet presAssocID="{113F5C9A-C6DB-4E45-B36C-C13CEC53E005}" presName="horzFour" presStyleCnt="0"/>
      <dgm:spPr/>
    </dgm:pt>
    <dgm:pt modelId="{86810427-DBCC-4CEA-88CE-BE7A9359B3E0}" type="pres">
      <dgm:prSet presAssocID="{E91F26FF-21B5-4A5B-A590-7989FF04D983}" presName="sibSpaceFour" presStyleCnt="0"/>
      <dgm:spPr/>
    </dgm:pt>
    <dgm:pt modelId="{35987A56-4E7A-41C6-94B0-638AF2520FBC}" type="pres">
      <dgm:prSet presAssocID="{91DCF9E5-B3D7-458A-AFEA-DA7EA5DE8156}" presName="vertFour" presStyleCnt="0">
        <dgm:presLayoutVars>
          <dgm:chPref val="3"/>
        </dgm:presLayoutVars>
      </dgm:prSet>
      <dgm:spPr/>
    </dgm:pt>
    <dgm:pt modelId="{CD353D81-134A-469C-BD58-7189D53E07E6}" type="pres">
      <dgm:prSet presAssocID="{91DCF9E5-B3D7-458A-AFEA-DA7EA5DE8156}" presName="txFour" presStyleLbl="node4" presStyleIdx="15" presStyleCnt="21">
        <dgm:presLayoutVars>
          <dgm:chPref val="3"/>
        </dgm:presLayoutVars>
      </dgm:prSet>
      <dgm:spPr/>
    </dgm:pt>
    <dgm:pt modelId="{58E8BC65-059C-403C-A9A3-D6B89DFE9882}" type="pres">
      <dgm:prSet presAssocID="{91DCF9E5-B3D7-458A-AFEA-DA7EA5DE8156}" presName="horzFour" presStyleCnt="0"/>
      <dgm:spPr/>
    </dgm:pt>
    <dgm:pt modelId="{BD13429E-4700-4DA9-A0C4-4EAD8560C57C}" type="pres">
      <dgm:prSet presAssocID="{4709B9E5-3954-4F73-9011-7B1CEB0709A3}" presName="sibSpaceFour" presStyleCnt="0"/>
      <dgm:spPr/>
    </dgm:pt>
    <dgm:pt modelId="{46BEC466-00B3-4597-8D05-3AB8518F3BC2}" type="pres">
      <dgm:prSet presAssocID="{25DE0665-8A9E-4AF1-A17E-A26E16D35A6E}" presName="vertFour" presStyleCnt="0">
        <dgm:presLayoutVars>
          <dgm:chPref val="3"/>
        </dgm:presLayoutVars>
      </dgm:prSet>
      <dgm:spPr/>
    </dgm:pt>
    <dgm:pt modelId="{29A1E861-C3F9-4A3A-8391-FD796E599503}" type="pres">
      <dgm:prSet presAssocID="{25DE0665-8A9E-4AF1-A17E-A26E16D35A6E}" presName="txFour" presStyleLbl="node4" presStyleIdx="16" presStyleCnt="21">
        <dgm:presLayoutVars>
          <dgm:chPref val="3"/>
        </dgm:presLayoutVars>
      </dgm:prSet>
      <dgm:spPr/>
    </dgm:pt>
    <dgm:pt modelId="{AB7275CE-4CAD-4008-B2E4-62673BFC6C7A}" type="pres">
      <dgm:prSet presAssocID="{25DE0665-8A9E-4AF1-A17E-A26E16D35A6E}" presName="horzFour" presStyleCnt="0"/>
      <dgm:spPr/>
    </dgm:pt>
    <dgm:pt modelId="{7CFA95D8-4B3B-4733-A25E-F020249E494E}" type="pres">
      <dgm:prSet presAssocID="{100F6FCE-FCAD-4617-B558-73BC39256759}" presName="sibSpaceFour" presStyleCnt="0"/>
      <dgm:spPr/>
    </dgm:pt>
    <dgm:pt modelId="{D6AE4CF4-779A-43CE-9702-879B232F96CF}" type="pres">
      <dgm:prSet presAssocID="{30BFD9D6-5903-49A9-89E5-181B0DEDC7C2}" presName="vertFour" presStyleCnt="0">
        <dgm:presLayoutVars>
          <dgm:chPref val="3"/>
        </dgm:presLayoutVars>
      </dgm:prSet>
      <dgm:spPr/>
    </dgm:pt>
    <dgm:pt modelId="{0058E322-1197-436D-A008-086C1A6C1153}" type="pres">
      <dgm:prSet presAssocID="{30BFD9D6-5903-49A9-89E5-181B0DEDC7C2}" presName="txFour" presStyleLbl="node4" presStyleIdx="17" presStyleCnt="21">
        <dgm:presLayoutVars>
          <dgm:chPref val="3"/>
        </dgm:presLayoutVars>
      </dgm:prSet>
      <dgm:spPr/>
    </dgm:pt>
    <dgm:pt modelId="{B99E09EF-2CF6-44BE-8068-14163C05CE57}" type="pres">
      <dgm:prSet presAssocID="{30BFD9D6-5903-49A9-89E5-181B0DEDC7C2}" presName="horzFour" presStyleCnt="0"/>
      <dgm:spPr/>
    </dgm:pt>
    <dgm:pt modelId="{DF2E3514-203C-4119-B1D9-8B562F3C1D55}" type="pres">
      <dgm:prSet presAssocID="{848B117C-8E22-4B09-81CD-361F2E0A7825}" presName="sibSpaceThree" presStyleCnt="0"/>
      <dgm:spPr/>
    </dgm:pt>
    <dgm:pt modelId="{348323EB-8079-40CE-9A8C-22E0D83B9D52}" type="pres">
      <dgm:prSet presAssocID="{FAF914B6-99EC-4003-B59C-6B61778F7BF7}" presName="vertThree" presStyleCnt="0"/>
      <dgm:spPr/>
    </dgm:pt>
    <dgm:pt modelId="{C842A458-1709-49C2-B512-7A83580D606B}" type="pres">
      <dgm:prSet presAssocID="{FAF914B6-99EC-4003-B59C-6B61778F7BF7}" presName="txThree" presStyleLbl="node3" presStyleIdx="13" presStyleCnt="14">
        <dgm:presLayoutVars>
          <dgm:chPref val="3"/>
        </dgm:presLayoutVars>
      </dgm:prSet>
      <dgm:spPr/>
    </dgm:pt>
    <dgm:pt modelId="{B54C160E-2840-449C-9428-2A25E23146DD}" type="pres">
      <dgm:prSet presAssocID="{FAF914B6-99EC-4003-B59C-6B61778F7BF7}" presName="parTransThree" presStyleCnt="0"/>
      <dgm:spPr/>
    </dgm:pt>
    <dgm:pt modelId="{4D480C91-34FA-4019-B6CF-A63E0AA152EC}" type="pres">
      <dgm:prSet presAssocID="{FAF914B6-99EC-4003-B59C-6B61778F7BF7}" presName="horzThree" presStyleCnt="0"/>
      <dgm:spPr/>
    </dgm:pt>
    <dgm:pt modelId="{D7099359-634B-4A17-8001-89B7419241F7}" type="pres">
      <dgm:prSet presAssocID="{2B2C2B2E-04AD-473A-B4D3-3C32E5DDD2BA}" presName="vertFour" presStyleCnt="0">
        <dgm:presLayoutVars>
          <dgm:chPref val="3"/>
        </dgm:presLayoutVars>
      </dgm:prSet>
      <dgm:spPr/>
    </dgm:pt>
    <dgm:pt modelId="{96008BAD-6E1D-49FA-9535-06B0B4CEA68B}" type="pres">
      <dgm:prSet presAssocID="{2B2C2B2E-04AD-473A-B4D3-3C32E5DDD2BA}" presName="txFour" presStyleLbl="node4" presStyleIdx="18" presStyleCnt="21">
        <dgm:presLayoutVars>
          <dgm:chPref val="3"/>
        </dgm:presLayoutVars>
      </dgm:prSet>
      <dgm:spPr/>
    </dgm:pt>
    <dgm:pt modelId="{3757D5CA-4385-4A9F-A92A-E434E8E852DF}" type="pres">
      <dgm:prSet presAssocID="{2B2C2B2E-04AD-473A-B4D3-3C32E5DDD2BA}" presName="horzFour" presStyleCnt="0"/>
      <dgm:spPr/>
    </dgm:pt>
    <dgm:pt modelId="{39AAAA22-1DD7-46B6-8998-77E3BCB360FE}" type="pres">
      <dgm:prSet presAssocID="{FB4952E6-671F-4630-BCDF-A7531051BA87}" presName="sibSpaceFour" presStyleCnt="0"/>
      <dgm:spPr/>
    </dgm:pt>
    <dgm:pt modelId="{DAF470DC-EA83-421D-8E51-FF3999D513A6}" type="pres">
      <dgm:prSet presAssocID="{451511D5-9698-43DB-AC78-B4CC044EF837}" presName="vertFour" presStyleCnt="0">
        <dgm:presLayoutVars>
          <dgm:chPref val="3"/>
        </dgm:presLayoutVars>
      </dgm:prSet>
      <dgm:spPr/>
    </dgm:pt>
    <dgm:pt modelId="{32A22710-EEBD-4437-8F49-BB12154C1B86}" type="pres">
      <dgm:prSet presAssocID="{451511D5-9698-43DB-AC78-B4CC044EF837}" presName="txFour" presStyleLbl="node4" presStyleIdx="19" presStyleCnt="21">
        <dgm:presLayoutVars>
          <dgm:chPref val="3"/>
        </dgm:presLayoutVars>
      </dgm:prSet>
      <dgm:spPr/>
    </dgm:pt>
    <dgm:pt modelId="{52DBF125-6189-4789-97E8-88BFC761D0B3}" type="pres">
      <dgm:prSet presAssocID="{451511D5-9698-43DB-AC78-B4CC044EF837}" presName="horzFour" presStyleCnt="0"/>
      <dgm:spPr/>
    </dgm:pt>
    <dgm:pt modelId="{8C92FD27-2C1E-4625-A0E0-F9B15B822298}" type="pres">
      <dgm:prSet presAssocID="{AA593F06-81F0-41D8-A661-8C53A18C3A11}" presName="sibSpaceFour" presStyleCnt="0"/>
      <dgm:spPr/>
    </dgm:pt>
    <dgm:pt modelId="{32731B4D-C836-4BA1-BA80-8E52A77E74AA}" type="pres">
      <dgm:prSet presAssocID="{F0BCB0BC-556E-449B-86F7-62A5FA6572F0}" presName="vertFour" presStyleCnt="0">
        <dgm:presLayoutVars>
          <dgm:chPref val="3"/>
        </dgm:presLayoutVars>
      </dgm:prSet>
      <dgm:spPr/>
    </dgm:pt>
    <dgm:pt modelId="{78E18B86-D2AC-480B-A960-3C64CE0ACB5F}" type="pres">
      <dgm:prSet presAssocID="{F0BCB0BC-556E-449B-86F7-62A5FA6572F0}" presName="txFour" presStyleLbl="node4" presStyleIdx="20" presStyleCnt="21">
        <dgm:presLayoutVars>
          <dgm:chPref val="3"/>
        </dgm:presLayoutVars>
      </dgm:prSet>
      <dgm:spPr/>
    </dgm:pt>
    <dgm:pt modelId="{5A91B5A8-1919-4D9B-97E2-AB30F1D16450}" type="pres">
      <dgm:prSet presAssocID="{F0BCB0BC-556E-449B-86F7-62A5FA6572F0}" presName="horzFour" presStyleCnt="0"/>
      <dgm:spPr/>
    </dgm:pt>
  </dgm:ptLst>
  <dgm:cxnLst>
    <dgm:cxn modelId="{E25EC29B-029F-45B0-8595-491E4671E40D}" srcId="{69864CEF-5157-4106-8090-543F8D357164}" destId="{CDC218BC-EFB2-4477-BE90-22DD30830905}" srcOrd="2" destOrd="0" parTransId="{62897FBC-5F61-4446-BE0E-CFADBA65177E}" sibTransId="{B235874F-4B44-4B47-83D1-9FB6188848B7}"/>
    <dgm:cxn modelId="{B9BF5801-86B5-4C58-A97E-5F136183D065}" type="presOf" srcId="{1C51F772-99D9-433A-8FE1-D4674B994702}" destId="{77DB12F8-45B9-4859-A31E-D1AAB214090A}" srcOrd="0" destOrd="0" presId="urn:microsoft.com/office/officeart/2005/8/layout/hierarchy4"/>
    <dgm:cxn modelId="{FFA3DE30-A15C-4297-B2E9-A6EF537CEAC0}" type="presOf" srcId="{B5326564-FBEB-4B86-BD41-A8EF11D56995}" destId="{546544D8-39F1-417C-8C9A-11ABD3D8C9BD}" srcOrd="0" destOrd="0" presId="urn:microsoft.com/office/officeart/2005/8/layout/hierarchy4"/>
    <dgm:cxn modelId="{01DC8DF1-D317-4A02-B666-DC7A3D4C531E}" type="presOf" srcId="{25DE0665-8A9E-4AF1-A17E-A26E16D35A6E}" destId="{29A1E861-C3F9-4A3A-8391-FD796E599503}" srcOrd="0" destOrd="0" presId="urn:microsoft.com/office/officeart/2005/8/layout/hierarchy4"/>
    <dgm:cxn modelId="{199FBCF2-868E-45EB-A6A8-B35E1D968EFD}" srcId="{7233F472-5AD0-488F-823E-AB684E1B90A7}" destId="{B49CB8EE-772F-4F6A-B5A3-7E7FE6F512B3}" srcOrd="1" destOrd="0" parTransId="{DD35827C-D8FC-4ABA-A557-BA19C370F4E1}" sibTransId="{E52A986E-ACF3-461D-92FF-508BBB611827}"/>
    <dgm:cxn modelId="{9A4314B8-E393-418F-9CDE-223799E0FA4D}" srcId="{E5236834-88F9-4DA4-A749-F9AF048C259A}" destId="{69864CEF-5157-4106-8090-543F8D357164}" srcOrd="1" destOrd="0" parTransId="{9EE51C1A-B9EF-47AB-97D1-C87DE0BFBF81}" sibTransId="{93EC1DE7-1856-4D9A-98D2-1AD62CAB5D8F}"/>
    <dgm:cxn modelId="{69C3972D-2265-4709-B74C-8BFE14BF1C1E}" srcId="{DD799618-554E-4A3E-9C4F-DE7E92060013}" destId="{695B9890-A0B3-4D1F-B5C8-EFB002240621}" srcOrd="3" destOrd="0" parTransId="{E9B04242-9B81-409D-ADAF-844A2137E9FA}" sibTransId="{4E2CEFA5-C349-43A3-9760-A4531F6B5F42}"/>
    <dgm:cxn modelId="{EF43FB71-5E3C-4692-81F9-B5063503BD73}" srcId="{69864CEF-5157-4106-8090-543F8D357164}" destId="{090D51A3-9CB3-45A9-B6A8-57998C94C21B}" srcOrd="3" destOrd="0" parTransId="{0FCFF34A-2463-49F3-ADA3-AE9EE5162CBF}" sibTransId="{1D719E18-D5A0-4DF2-BBEC-B4ADACBCF7F0}"/>
    <dgm:cxn modelId="{BEFA3A00-0287-4693-B934-E2BD55A63512}" type="presOf" srcId="{8E46B9FA-4FB6-4237-9872-7C34C9D363F4}" destId="{5CFE348B-3366-4EF1-AD60-D1702172D5FC}" srcOrd="0" destOrd="0" presId="urn:microsoft.com/office/officeart/2005/8/layout/hierarchy4"/>
    <dgm:cxn modelId="{C31D0FA6-F923-4745-85C1-CE1B2B4E19E7}" type="presOf" srcId="{D5B0C5AB-1A0C-4FBB-B5C8-1AED8427A126}" destId="{019ACCC9-5EDB-4AB1-9323-EF5AAD46AF80}" srcOrd="0" destOrd="0" presId="urn:microsoft.com/office/officeart/2005/8/layout/hierarchy4"/>
    <dgm:cxn modelId="{F4CECDAB-C575-4F22-966D-444DD59750CD}" srcId="{CACCD36B-4FDE-476A-86FE-CB7387FC4CE8}" destId="{2C83E808-0E1C-47C7-AA09-16C84223DDDF}" srcOrd="3" destOrd="0" parTransId="{A8F53146-0112-4A4C-BE6E-42DA1E4B27F4}" sibTransId="{C1679A96-5616-4FCD-B07C-3F0771448A2A}"/>
    <dgm:cxn modelId="{32ADE498-7A02-427D-883C-3F54664DD12A}" type="presOf" srcId="{8869F930-DA37-4B93-AE35-107B6DD4337A}" destId="{CF3213AC-44DE-4FD3-8A51-7AB92E16B5D8}" srcOrd="0" destOrd="0" presId="urn:microsoft.com/office/officeart/2005/8/layout/hierarchy4"/>
    <dgm:cxn modelId="{EB372E2A-0E21-4190-ADF5-1E85EAEB0021}" type="presOf" srcId="{D434636E-7D85-44C9-8E93-E01D5BA82E21}" destId="{1A900704-DB42-4E94-97AC-CDC005849B47}" srcOrd="0" destOrd="0" presId="urn:microsoft.com/office/officeart/2005/8/layout/hierarchy4"/>
    <dgm:cxn modelId="{F96BCFEA-8F2A-4C66-8A60-5697CE214617}" srcId="{D5B0C5AB-1A0C-4FBB-B5C8-1AED8427A126}" destId="{82A1462A-81AD-42C2-90BF-5468391F2673}" srcOrd="0" destOrd="0" parTransId="{9E152079-0AA9-4500-B4E4-C34714BF433E}" sibTransId="{047A6A53-FB6B-4C34-8D58-E7412702AAC8}"/>
    <dgm:cxn modelId="{D17F395F-B07C-4446-86F6-4F979AE06B48}" srcId="{8052CE9C-B566-4944-BAF7-24722EBE8E4B}" destId="{91DCF9E5-B3D7-458A-AFEA-DA7EA5DE8156}" srcOrd="2" destOrd="0" parTransId="{DE0622D8-2370-4FBB-AF68-70630EBA9882}" sibTransId="{4709B9E5-3954-4F73-9011-7B1CEB0709A3}"/>
    <dgm:cxn modelId="{82DF5BEB-5EAB-427F-86BB-55CFD4BE97BB}" type="presOf" srcId="{BBDBDAB7-7269-4A9E-B868-88B67F4CD2B6}" destId="{E6055A57-9D66-4176-909C-5119927CEF83}" srcOrd="0" destOrd="0" presId="urn:microsoft.com/office/officeart/2005/8/layout/hierarchy4"/>
    <dgm:cxn modelId="{AB3FF02E-CBF2-4ACE-A124-645678C36EE3}" srcId="{B5326564-FBEB-4B86-BD41-A8EF11D56995}" destId="{4A57402C-4985-4B98-B991-E0CFC4B99E59}" srcOrd="1" destOrd="0" parTransId="{9C32C4CF-3981-4FCE-901D-FCC3B22E39E0}" sibTransId="{2F23E3BB-4D08-45F8-954C-EBC01645A156}"/>
    <dgm:cxn modelId="{F28EF2AF-3373-496C-93BD-9C7A33E0761B}" srcId="{DD799618-554E-4A3E-9C4F-DE7E92060013}" destId="{1C51F772-99D9-433A-8FE1-D4674B994702}" srcOrd="0" destOrd="0" parTransId="{00181B6B-73FB-46E3-91D0-BD2C838A2433}" sibTransId="{E9E395B0-C8E5-4E64-8710-C3A7707677C9}"/>
    <dgm:cxn modelId="{E552581B-8A3F-4805-8142-7962D26EFAE1}" type="presOf" srcId="{F0BCB0BC-556E-449B-86F7-62A5FA6572F0}" destId="{78E18B86-D2AC-480B-A960-3C64CE0ACB5F}" srcOrd="0" destOrd="0" presId="urn:microsoft.com/office/officeart/2005/8/layout/hierarchy4"/>
    <dgm:cxn modelId="{2C5C5265-35DB-459A-AFC1-44576A39F982}" srcId="{CACCD36B-4FDE-476A-86FE-CB7387FC4CE8}" destId="{1ECEBA31-39B5-4ED3-8571-F71E70745793}" srcOrd="2" destOrd="0" parTransId="{21CD5AE3-4CE6-4910-B044-D113331C7DA9}" sibTransId="{7774644D-5B0E-4D25-983A-7A2B92653BBE}"/>
    <dgm:cxn modelId="{726E34FD-BD1D-4669-B4E4-590E34D93485}" srcId="{69864CEF-5157-4106-8090-543F8D357164}" destId="{463CAF73-C9A4-4ACE-BC6B-87914DFA02FD}" srcOrd="0" destOrd="0" parTransId="{8831531C-2EA4-4B68-B2BF-10FEC43A7581}" sibTransId="{15ED991A-F500-4661-8CF6-44674CBD11CA}"/>
    <dgm:cxn modelId="{02E339B2-F9E2-4350-8A7C-4E3664636405}" srcId="{DD799618-554E-4A3E-9C4F-DE7E92060013}" destId="{837D7104-6EA3-4365-9F3A-8CBB86216267}" srcOrd="1" destOrd="0" parTransId="{41F2A25A-25EB-45E3-B94E-19742D3C70C6}" sibTransId="{9602C8D6-BF57-4BF8-90BE-5F066EBA0FC3}"/>
    <dgm:cxn modelId="{EE045BFA-E0EC-48ED-859D-7E09D512DCA5}" srcId="{E5236834-88F9-4DA4-A749-F9AF048C259A}" destId="{7233F472-5AD0-488F-823E-AB684E1B90A7}" srcOrd="0" destOrd="0" parTransId="{D81990A1-806B-4C05-A13A-2DFCD1265CB7}" sibTransId="{76E2816D-A643-4268-BA8C-39915B801F47}"/>
    <dgm:cxn modelId="{38BD91BF-F2F6-4388-ACB6-CF5ACAFF8896}" type="presOf" srcId="{F4F19C0A-6D76-4B4F-B4DE-6FE9AEDE3FCE}" destId="{145BF377-035C-403A-9A96-F5AE683E92C6}" srcOrd="0" destOrd="0" presId="urn:microsoft.com/office/officeart/2005/8/layout/hierarchy4"/>
    <dgm:cxn modelId="{24F2E643-4B00-4134-A8F6-E815EC0910DC}" srcId="{D434636E-7D85-44C9-8E93-E01D5BA82E21}" destId="{D5B0C5AB-1A0C-4FBB-B5C8-1AED8427A126}" srcOrd="0" destOrd="0" parTransId="{E2EF273A-226C-4A60-AB04-1098911BA4F8}" sibTransId="{483316DA-A68F-4058-AB67-98E17AB80392}"/>
    <dgm:cxn modelId="{694D8EAE-AB45-4829-A8D3-AD9F0CB7F576}" type="presOf" srcId="{4A57402C-4985-4B98-B991-E0CFC4B99E59}" destId="{E2E9CDE7-DCE5-4DE5-BCDB-DBDD7A17A910}" srcOrd="0" destOrd="0" presId="urn:microsoft.com/office/officeart/2005/8/layout/hierarchy4"/>
    <dgm:cxn modelId="{9136AF5D-0AA7-4E19-B885-963FCFB61893}" type="presOf" srcId="{9D568DC1-8FF4-4EA8-B166-18FE6389BF46}" destId="{7E069352-F61A-45C9-BE49-D3150A5E417A}" srcOrd="0" destOrd="0" presId="urn:microsoft.com/office/officeart/2005/8/layout/hierarchy4"/>
    <dgm:cxn modelId="{19215BA8-7D72-417B-B2A5-931C8C5A8B20}" type="presOf" srcId="{82A1462A-81AD-42C2-90BF-5468391F2673}" destId="{16212DC7-D67F-4BDB-BD49-CD59770A2095}" srcOrd="0" destOrd="0" presId="urn:microsoft.com/office/officeart/2005/8/layout/hierarchy4"/>
    <dgm:cxn modelId="{E5A86503-F1ED-4F10-B44E-1E768AC99607}" type="presOf" srcId="{2C83E808-0E1C-47C7-AA09-16C84223DDDF}" destId="{6FD73614-3D85-4E26-85D1-294E83293721}" srcOrd="0" destOrd="0" presId="urn:microsoft.com/office/officeart/2005/8/layout/hierarchy4"/>
    <dgm:cxn modelId="{DED4B206-769C-43BF-BBB5-4BBA8370C97A}" type="presOf" srcId="{695B9890-A0B3-4D1F-B5C8-EFB002240621}" destId="{454684F1-C471-46F3-BAC4-2D91AD8974E4}" srcOrd="0" destOrd="0" presId="urn:microsoft.com/office/officeart/2005/8/layout/hierarchy4"/>
    <dgm:cxn modelId="{3D774DB1-7C27-4543-B4E1-C0093CCBD2B5}" type="presOf" srcId="{CDC218BC-EFB2-4477-BE90-22DD30830905}" destId="{FEEFDD34-BB8B-4839-A669-40CA07521950}" srcOrd="0" destOrd="0" presId="urn:microsoft.com/office/officeart/2005/8/layout/hierarchy4"/>
    <dgm:cxn modelId="{81A03EE8-EAE5-4BB0-888F-729170642C83}" srcId="{E5236834-88F9-4DA4-A749-F9AF048C259A}" destId="{8052CE9C-B566-4944-BAF7-24722EBE8E4B}" srcOrd="3" destOrd="0" parTransId="{D0034481-679F-4C28-B864-21DFA95A7BD7}" sibTransId="{848B117C-8E22-4B09-81CD-361F2E0A7825}"/>
    <dgm:cxn modelId="{FDE85D14-8736-47AF-96F2-863164548B42}" type="presOf" srcId="{CACCD36B-4FDE-476A-86FE-CB7387FC4CE8}" destId="{084E608C-A490-4B89-A739-2F17E47C5984}" srcOrd="0" destOrd="0" presId="urn:microsoft.com/office/officeart/2005/8/layout/hierarchy4"/>
    <dgm:cxn modelId="{5C8762D1-6D31-49CE-B8E2-581A0AB5611F}" type="presOf" srcId="{8052CE9C-B566-4944-BAF7-24722EBE8E4B}" destId="{6A92BCA9-784A-400C-84F8-576684994CF4}" srcOrd="0" destOrd="0" presId="urn:microsoft.com/office/officeart/2005/8/layout/hierarchy4"/>
    <dgm:cxn modelId="{8D7AC182-271F-49C7-ACA0-F07C55BC7FF4}" srcId="{69864CEF-5157-4106-8090-543F8D357164}" destId="{9D568DC1-8FF4-4EA8-B166-18FE6389BF46}" srcOrd="1" destOrd="0" parTransId="{5150C3AF-7D74-4164-BACA-5E395F917D49}" sibTransId="{E07AFA0B-8857-43CB-8B61-E7855AF9B06D}"/>
    <dgm:cxn modelId="{B94E5622-5890-43B6-9D5C-6296A83386E8}" type="presOf" srcId="{69864CEF-5157-4106-8090-543F8D357164}" destId="{21171A74-C831-4CCC-9163-B17F12C3665A}" srcOrd="0" destOrd="0" presId="urn:microsoft.com/office/officeart/2005/8/layout/hierarchy4"/>
    <dgm:cxn modelId="{574795F8-DFD4-49CB-BC6B-43E7F6C81324}" type="presOf" srcId="{C4795D55-2785-4971-BC3D-93FB185D704E}" destId="{2ACFD550-1C11-4AEC-AB1A-FD2BD557F95A}" srcOrd="0" destOrd="0" presId="urn:microsoft.com/office/officeart/2005/8/layout/hierarchy4"/>
    <dgm:cxn modelId="{0563988D-E62F-4350-9CED-2F1B5FCFEF78}" srcId="{8052CE9C-B566-4944-BAF7-24722EBE8E4B}" destId="{896525B4-2A21-4F6D-B91A-9BD141FD4F81}" srcOrd="0" destOrd="0" parTransId="{4F5EF07F-938B-43B6-8E75-4090763D4902}" sibTransId="{C50F3BEC-486C-4F00-A48D-929A078A8D77}"/>
    <dgm:cxn modelId="{C6C08BB2-FAB3-44CB-A00C-FE94EFD9B3F9}" type="presOf" srcId="{5D6A5001-45DD-4EB9-8FA3-93D34F22F51C}" destId="{7604A8B0-A474-4CE4-BE66-FB4A8E8F6A7C}" srcOrd="0" destOrd="0" presId="urn:microsoft.com/office/officeart/2005/8/layout/hierarchy4"/>
    <dgm:cxn modelId="{2FE2646F-C6F1-4DA6-AB3F-E459DFA81BB3}" type="presOf" srcId="{E284042C-20FE-4268-AC7E-1C5A99D65F4F}" destId="{106D8AC7-034D-4040-BD0F-C2A006F58F62}" srcOrd="0" destOrd="0" presId="urn:microsoft.com/office/officeart/2005/8/layout/hierarchy4"/>
    <dgm:cxn modelId="{07906358-FD75-4FE3-86A3-69CA3635164A}" srcId="{CACCD36B-4FDE-476A-86FE-CB7387FC4CE8}" destId="{F4F19C0A-6D76-4B4F-B4DE-6FE9AEDE3FCE}" srcOrd="0" destOrd="0" parTransId="{80DB582E-FD76-49CF-BA72-7777FE963654}" sibTransId="{27F7B9E4-BFC8-48C2-99E8-7A5172E96E25}"/>
    <dgm:cxn modelId="{16488E58-AECD-49A0-A191-165A2C263044}" srcId="{D5B0C5AB-1A0C-4FBB-B5C8-1AED8427A126}" destId="{E5236834-88F9-4DA4-A749-F9AF048C259A}" srcOrd="3" destOrd="0" parTransId="{A701E959-D325-4FF0-8FC2-21D9CEBCCEF0}" sibTransId="{00D2D5E9-2CCE-412C-980F-5D182F219EC5}"/>
    <dgm:cxn modelId="{688C1543-FC34-418D-B9C4-0058420E9227}" type="presOf" srcId="{1ECEBA31-39B5-4ED3-8571-F71E70745793}" destId="{4F86F50A-309D-40D8-B5AE-05A5B173B5BF}" srcOrd="0" destOrd="0" presId="urn:microsoft.com/office/officeart/2005/8/layout/hierarchy4"/>
    <dgm:cxn modelId="{A57742A5-840E-492D-8349-8D8C604C65C8}" srcId="{FAF914B6-99EC-4003-B59C-6B61778F7BF7}" destId="{F0BCB0BC-556E-449B-86F7-62A5FA6572F0}" srcOrd="2" destOrd="0" parTransId="{387D5B01-5BA0-4E81-979E-1E6F6416697E}" sibTransId="{68DE544A-C0A5-4132-B824-DD68E317BD77}"/>
    <dgm:cxn modelId="{9BB9E997-0162-4FAB-891E-8FCF5A697554}" srcId="{E5236834-88F9-4DA4-A749-F9AF048C259A}" destId="{FAF914B6-99EC-4003-B59C-6B61778F7BF7}" srcOrd="4" destOrd="0" parTransId="{2C194F60-1E3B-4669-B48E-B83C3C315127}" sibTransId="{DF56E7C3-5029-4419-91F5-D44F0F7333E9}"/>
    <dgm:cxn modelId="{B6E06B13-4BAB-46B8-A4CD-01AED486B18D}" type="presOf" srcId="{896525B4-2A21-4F6D-B91A-9BD141FD4F81}" destId="{164771C7-6A86-4C93-8015-5EA2F6D55817}" srcOrd="0" destOrd="0" presId="urn:microsoft.com/office/officeart/2005/8/layout/hierarchy4"/>
    <dgm:cxn modelId="{B568EE7B-4796-47D5-B940-F7BE2C48D541}" srcId="{7233F472-5AD0-488F-823E-AB684E1B90A7}" destId="{4964D2D3-AEBA-4A45-B14B-5C8E9D8B9E4B}" srcOrd="2" destOrd="0" parTransId="{311A0B1E-B601-44C6-96ED-9A1860785FE2}" sibTransId="{3F84FEE0-D50B-4660-98E4-81A9AE64048C}"/>
    <dgm:cxn modelId="{FF7E81E4-B664-4792-948E-9404A208C223}" srcId="{FAF914B6-99EC-4003-B59C-6B61778F7BF7}" destId="{451511D5-9698-43DB-AC78-B4CC044EF837}" srcOrd="1" destOrd="0" parTransId="{59E278F8-75B4-483C-87E7-7DABB42B9761}" sibTransId="{AA593F06-81F0-41D8-A661-8C53A18C3A11}"/>
    <dgm:cxn modelId="{92495F98-C855-436C-AB63-8BCA4DF44D83}" srcId="{8052CE9C-B566-4944-BAF7-24722EBE8E4B}" destId="{113F5C9A-C6DB-4E45-B36C-C13CEC53E005}" srcOrd="1" destOrd="0" parTransId="{9BAA8D21-11C1-4516-ACA4-031E404701C8}" sibTransId="{E91F26FF-21B5-4A5B-A590-7989FF04D983}"/>
    <dgm:cxn modelId="{A5294D80-AAA6-4BFA-A898-F60E91759FAF}" type="presOf" srcId="{FAF914B6-99EC-4003-B59C-6B61778F7BF7}" destId="{C842A458-1709-49C2-B512-7A83580D606B}" srcOrd="0" destOrd="0" presId="urn:microsoft.com/office/officeart/2005/8/layout/hierarchy4"/>
    <dgm:cxn modelId="{E1012053-3449-4D8D-BBDA-3500B232A1A8}" srcId="{D5B0C5AB-1A0C-4FBB-B5C8-1AED8427A126}" destId="{B5326564-FBEB-4B86-BD41-A8EF11D56995}" srcOrd="2" destOrd="0" parTransId="{73C5170A-E177-48E8-9DBF-1B57201E0DA4}" sibTransId="{AA435247-F6C6-4BD1-88B5-98FE9A39A21B}"/>
    <dgm:cxn modelId="{6423558B-6BF5-46D9-901F-9469BA90710A}" srcId="{8052CE9C-B566-4944-BAF7-24722EBE8E4B}" destId="{30BFD9D6-5903-49A9-89E5-181B0DEDC7C2}" srcOrd="4" destOrd="0" parTransId="{48338E46-FE72-4558-8DCA-0198067C94F5}" sibTransId="{D60BCF95-AD49-4A52-942B-87FCD94C954E}"/>
    <dgm:cxn modelId="{A4A05ECF-097F-4397-93A0-921DBE566055}" srcId="{69864CEF-5157-4106-8090-543F8D357164}" destId="{C4795D55-2785-4971-BC3D-93FB185D704E}" srcOrd="5" destOrd="0" parTransId="{A0FAB73F-DE12-4F79-96CF-05FC5C99C10E}" sibTransId="{B896113C-3E93-4EE7-A861-53E86206EFB8}"/>
    <dgm:cxn modelId="{E28D180B-F594-49FC-89BB-064EFC2F5F7F}" srcId="{DD799618-554E-4A3E-9C4F-DE7E92060013}" destId="{5D6A5001-45DD-4EB9-8FA3-93D34F22F51C}" srcOrd="2" destOrd="0" parTransId="{B89A4205-4784-4B88-96A7-961A04605FF6}" sibTransId="{F95790B8-0013-4040-B2D9-A7E931D4BB3E}"/>
    <dgm:cxn modelId="{F102D476-93D0-4556-8B12-663DCEA900D7}" type="presOf" srcId="{463CAF73-C9A4-4ACE-BC6B-87914DFA02FD}" destId="{C4E89544-CCCF-4E83-AFD8-1F95C1839F85}" srcOrd="0" destOrd="0" presId="urn:microsoft.com/office/officeart/2005/8/layout/hierarchy4"/>
    <dgm:cxn modelId="{CBAC481E-11DE-4AB6-B13C-1B7AAD002303}" type="presOf" srcId="{7233F472-5AD0-488F-823E-AB684E1B90A7}" destId="{C6E69324-4915-4657-9255-9E99FBAADB57}" srcOrd="0" destOrd="0" presId="urn:microsoft.com/office/officeart/2005/8/layout/hierarchy4"/>
    <dgm:cxn modelId="{193BC26B-A115-4440-BA44-DC6F85ACA7A0}" srcId="{69864CEF-5157-4106-8090-543F8D357164}" destId="{BBDBDAB7-7269-4A9E-B868-88B67F4CD2B6}" srcOrd="4" destOrd="0" parTransId="{62B0B4EC-02C4-4CE9-83FF-026F575CEBC7}" sibTransId="{696FC5EE-F5DB-4B5F-A420-274856D51EC5}"/>
    <dgm:cxn modelId="{D60C5995-46C7-4F03-94F3-7C0EC9D607DC}" srcId="{D5B0C5AB-1A0C-4FBB-B5C8-1AED8427A126}" destId="{CACCD36B-4FDE-476A-86FE-CB7387FC4CE8}" srcOrd="1" destOrd="0" parTransId="{744CF3AA-8E5E-4259-9C11-C2CB1EA39ACF}" sibTransId="{7B4F09AA-4CDB-477B-92E6-B0C3BFE49A91}"/>
    <dgm:cxn modelId="{5FEF4AB6-6C63-486E-8417-5038CF269BB7}" srcId="{E5236834-88F9-4DA4-A749-F9AF048C259A}" destId="{DD799618-554E-4A3E-9C4F-DE7E92060013}" srcOrd="2" destOrd="0" parTransId="{A08B9E1F-134D-41A3-9648-185C5B69D487}" sibTransId="{C23DDE0D-EFC5-40DB-8258-D742B3CC5A07}"/>
    <dgm:cxn modelId="{B9893C6F-1886-4266-8B1D-A5BFD0971FDC}" srcId="{82A1462A-81AD-42C2-90BF-5468391F2673}" destId="{E284042C-20FE-4268-AC7E-1C5A99D65F4F}" srcOrd="2" destOrd="0" parTransId="{6492F573-A280-42BF-B7AB-079BD3B16EFF}" sibTransId="{7329045A-576F-4BB5-9F57-FBC6F4D3AB24}"/>
    <dgm:cxn modelId="{2FB69565-F2D6-470A-801C-DD9C679A148E}" type="presOf" srcId="{837D7104-6EA3-4365-9F3A-8CBB86216267}" destId="{023E5A65-1311-4958-AD91-EAC920DC0AF7}" srcOrd="0" destOrd="0" presId="urn:microsoft.com/office/officeart/2005/8/layout/hierarchy4"/>
    <dgm:cxn modelId="{F27824EE-408E-4836-A61D-038D1A3A2878}" srcId="{B5326564-FBEB-4B86-BD41-A8EF11D56995}" destId="{8E46B9FA-4FB6-4237-9872-7C34C9D363F4}" srcOrd="0" destOrd="0" parTransId="{7A75A2ED-A926-49D6-8094-4B2B552F45D2}" sibTransId="{35B426F9-6B96-4F91-9EEE-03F3D9671D31}"/>
    <dgm:cxn modelId="{5A85BF61-E084-4691-8A72-287E2910D6F7}" type="presOf" srcId="{5278A937-81D2-4EBC-9DD3-3AED02A701B0}" destId="{E84D2AFA-A234-4397-B507-D9D270F2896B}" srcOrd="0" destOrd="0" presId="urn:microsoft.com/office/officeart/2005/8/layout/hierarchy4"/>
    <dgm:cxn modelId="{3CB877BE-5CF9-4017-BD8A-F06517D250E2}" type="presOf" srcId="{6168BF5D-66BF-471E-9BA6-91C93E0D8E04}" destId="{BFDA3BC1-055B-4BEA-8AC0-C1B709E1CE61}" srcOrd="0" destOrd="0" presId="urn:microsoft.com/office/officeart/2005/8/layout/hierarchy4"/>
    <dgm:cxn modelId="{11BD4F9D-4C5A-4EA6-9C14-E9862A0DF6CC}" type="presOf" srcId="{3D838B01-A275-4F63-BE2D-490DFED65CD3}" destId="{41A09248-2BF6-4236-80B9-6C333240238E}" srcOrd="0" destOrd="0" presId="urn:microsoft.com/office/officeart/2005/8/layout/hierarchy4"/>
    <dgm:cxn modelId="{DFE26D28-DE41-4C96-80ED-4783B543F65A}" type="presOf" srcId="{113F5C9A-C6DB-4E45-B36C-C13CEC53E005}" destId="{F0DEB06C-855D-49FB-B969-7B8FE0C69DA4}" srcOrd="0" destOrd="0" presId="urn:microsoft.com/office/officeart/2005/8/layout/hierarchy4"/>
    <dgm:cxn modelId="{E4240772-2D8C-4372-BEEB-B2B33FB91927}" type="presOf" srcId="{DD799618-554E-4A3E-9C4F-DE7E92060013}" destId="{98B18068-9578-4B4B-84A5-CDEC9E8B2DF3}" srcOrd="0" destOrd="0" presId="urn:microsoft.com/office/officeart/2005/8/layout/hierarchy4"/>
    <dgm:cxn modelId="{DC8165E5-A45B-4CD5-9CDC-BAF5A985163A}" type="presOf" srcId="{B49CB8EE-772F-4F6A-B5A3-7E7FE6F512B3}" destId="{C11BF453-F7C5-4AA3-813E-50BDD8DCBF28}" srcOrd="0" destOrd="0" presId="urn:microsoft.com/office/officeart/2005/8/layout/hierarchy4"/>
    <dgm:cxn modelId="{A88E8EB6-B6EA-424B-ADE9-0ECF941EA1FD}" type="presOf" srcId="{090D51A3-9CB3-45A9-B6A8-57998C94C21B}" destId="{902C8943-ECDE-45D5-B395-E644BE5F5857}" srcOrd="0" destOrd="0" presId="urn:microsoft.com/office/officeart/2005/8/layout/hierarchy4"/>
    <dgm:cxn modelId="{D2CA3BBD-B4AF-4017-8597-E39B4792FA40}" srcId="{CACCD36B-4FDE-476A-86FE-CB7387FC4CE8}" destId="{3D838B01-A275-4F63-BE2D-490DFED65CD3}" srcOrd="1" destOrd="0" parTransId="{01798D21-61F2-4810-972C-E7BF918C9AF9}" sibTransId="{898DCED7-6616-4B49-A5A6-EEFA299F287F}"/>
    <dgm:cxn modelId="{05176EBD-6D7A-473D-87DA-7DB9C30C4D3E}" srcId="{7233F472-5AD0-488F-823E-AB684E1B90A7}" destId="{5278A937-81D2-4EBC-9DD3-3AED02A701B0}" srcOrd="0" destOrd="0" parTransId="{9076CAB7-2782-4DCE-9D5D-CB7FC9973519}" sibTransId="{074C2B4D-FE2A-42AC-85AA-D3BFA14B44EB}"/>
    <dgm:cxn modelId="{FC1384E2-ED18-47A7-84BE-304AEEAEC739}" srcId="{FAF914B6-99EC-4003-B59C-6B61778F7BF7}" destId="{2B2C2B2E-04AD-473A-B4D3-3C32E5DDD2BA}" srcOrd="0" destOrd="0" parTransId="{F0D0E9DB-606F-4DA6-BB5F-EA0898BC893F}" sibTransId="{FB4952E6-671F-4630-BCDF-A7531051BA87}"/>
    <dgm:cxn modelId="{BA40A711-5378-488E-9AE3-845BAF66D0FB}" srcId="{82A1462A-81AD-42C2-90BF-5468391F2673}" destId="{6168BF5D-66BF-471E-9BA6-91C93E0D8E04}" srcOrd="0" destOrd="0" parTransId="{B1E0BE85-5742-4330-8DD5-31F043FBBFE3}" sibTransId="{C67376CF-21B8-418E-A9F4-D3144D1DEF9B}"/>
    <dgm:cxn modelId="{02847A51-A843-4578-98E6-DAE2543D3006}" type="presOf" srcId="{30BFD9D6-5903-49A9-89E5-181B0DEDC7C2}" destId="{0058E322-1197-436D-A008-086C1A6C1153}" srcOrd="0" destOrd="0" presId="urn:microsoft.com/office/officeart/2005/8/layout/hierarchy4"/>
    <dgm:cxn modelId="{DB75BC14-FEAE-4167-9E62-15D04FADC582}" type="presOf" srcId="{451511D5-9698-43DB-AC78-B4CC044EF837}" destId="{32A22710-EEBD-4437-8F49-BB12154C1B86}" srcOrd="0" destOrd="0" presId="urn:microsoft.com/office/officeart/2005/8/layout/hierarchy4"/>
    <dgm:cxn modelId="{9FA13CCF-8D49-4DDE-A3C1-75E591B4843D}" srcId="{82A1462A-81AD-42C2-90BF-5468391F2673}" destId="{8869F930-DA37-4B93-AE35-107B6DD4337A}" srcOrd="1" destOrd="0" parTransId="{3D37532C-18CA-4E52-901F-798476C77D3D}" sibTransId="{398FCD69-3371-48BD-93B5-39F85E3ED521}"/>
    <dgm:cxn modelId="{A2B28AE0-54C0-4846-A6C0-7077ACBE160A}" srcId="{8052CE9C-B566-4944-BAF7-24722EBE8E4B}" destId="{25DE0665-8A9E-4AF1-A17E-A26E16D35A6E}" srcOrd="3" destOrd="0" parTransId="{FFF7CC4A-1706-491F-8042-D495A0E763E9}" sibTransId="{100F6FCE-FCAD-4617-B558-73BC39256759}"/>
    <dgm:cxn modelId="{E4801FE4-2928-4397-8C13-F5BE35D6A8F5}" type="presOf" srcId="{91DCF9E5-B3D7-458A-AFEA-DA7EA5DE8156}" destId="{CD353D81-134A-469C-BD58-7189D53E07E6}" srcOrd="0" destOrd="0" presId="urn:microsoft.com/office/officeart/2005/8/layout/hierarchy4"/>
    <dgm:cxn modelId="{785CFE81-05C9-4208-AEFE-DA938CCA61B5}" type="presOf" srcId="{2B2C2B2E-04AD-473A-B4D3-3C32E5DDD2BA}" destId="{96008BAD-6E1D-49FA-9535-06B0B4CEA68B}" srcOrd="0" destOrd="0" presId="urn:microsoft.com/office/officeart/2005/8/layout/hierarchy4"/>
    <dgm:cxn modelId="{5B179777-5751-4B84-AE8E-EB2C3D1B1DCD}" type="presOf" srcId="{4964D2D3-AEBA-4A45-B14B-5C8E9D8B9E4B}" destId="{C34D62DE-607D-4ADA-865E-DAA66DBC9DC1}" srcOrd="0" destOrd="0" presId="urn:microsoft.com/office/officeart/2005/8/layout/hierarchy4"/>
    <dgm:cxn modelId="{D00E06E6-EB0D-423E-9628-9AFA4A6F33EF}" type="presOf" srcId="{E5236834-88F9-4DA4-A749-F9AF048C259A}" destId="{5CD0AD9A-BE32-4C42-A0E2-2276ACEB345F}" srcOrd="0" destOrd="0" presId="urn:microsoft.com/office/officeart/2005/8/layout/hierarchy4"/>
    <dgm:cxn modelId="{A78A2683-BCC9-4BB8-84E4-A9FEB5DB74D1}" type="presParOf" srcId="{1A900704-DB42-4E94-97AC-CDC005849B47}" destId="{7144254F-9D7D-4EC3-BB9B-A76B491C5C61}" srcOrd="0" destOrd="0" presId="urn:microsoft.com/office/officeart/2005/8/layout/hierarchy4"/>
    <dgm:cxn modelId="{E1A9325A-5C3F-411F-9F41-D32C5C1DD681}" type="presParOf" srcId="{7144254F-9D7D-4EC3-BB9B-A76B491C5C61}" destId="{019ACCC9-5EDB-4AB1-9323-EF5AAD46AF80}" srcOrd="0" destOrd="0" presId="urn:microsoft.com/office/officeart/2005/8/layout/hierarchy4"/>
    <dgm:cxn modelId="{7AED9358-1EF8-4857-A632-A10E27F1D7D4}" type="presParOf" srcId="{7144254F-9D7D-4EC3-BB9B-A76B491C5C61}" destId="{4A48E3D6-392F-44F7-8E29-A94E3DE55057}" srcOrd="1" destOrd="0" presId="urn:microsoft.com/office/officeart/2005/8/layout/hierarchy4"/>
    <dgm:cxn modelId="{E86CF6CD-8C46-4748-BBF7-879883E834A2}" type="presParOf" srcId="{7144254F-9D7D-4EC3-BB9B-A76B491C5C61}" destId="{C55B4532-1C40-45AB-8CD0-2248E6A305D1}" srcOrd="2" destOrd="0" presId="urn:microsoft.com/office/officeart/2005/8/layout/hierarchy4"/>
    <dgm:cxn modelId="{58EBA707-31D0-472E-B8C5-10D33074C9A6}" type="presParOf" srcId="{C55B4532-1C40-45AB-8CD0-2248E6A305D1}" destId="{D8664061-507B-4A08-B0B9-9EB40D203DCF}" srcOrd="0" destOrd="0" presId="urn:microsoft.com/office/officeart/2005/8/layout/hierarchy4"/>
    <dgm:cxn modelId="{B8DA8954-3C7E-43EB-A400-E2BFD4191B4E}" type="presParOf" srcId="{D8664061-507B-4A08-B0B9-9EB40D203DCF}" destId="{16212DC7-D67F-4BDB-BD49-CD59770A2095}" srcOrd="0" destOrd="0" presId="urn:microsoft.com/office/officeart/2005/8/layout/hierarchy4"/>
    <dgm:cxn modelId="{C3FBF257-B6FA-41D8-AA2E-5D5320D37A81}" type="presParOf" srcId="{D8664061-507B-4A08-B0B9-9EB40D203DCF}" destId="{9BC232E0-9609-4A7C-AB8E-430548666C58}" srcOrd="1" destOrd="0" presId="urn:microsoft.com/office/officeart/2005/8/layout/hierarchy4"/>
    <dgm:cxn modelId="{886C2CF5-B588-43AD-AFED-31D05143D974}" type="presParOf" srcId="{D8664061-507B-4A08-B0B9-9EB40D203DCF}" destId="{C4A040EA-1364-45E2-AF8A-804C9666BB92}" srcOrd="2" destOrd="0" presId="urn:microsoft.com/office/officeart/2005/8/layout/hierarchy4"/>
    <dgm:cxn modelId="{0504607E-FA03-4135-8641-900A5222D5D6}" type="presParOf" srcId="{C4A040EA-1364-45E2-AF8A-804C9666BB92}" destId="{A99F23BA-F1F8-4541-8154-E67EAD279963}" srcOrd="0" destOrd="0" presId="urn:microsoft.com/office/officeart/2005/8/layout/hierarchy4"/>
    <dgm:cxn modelId="{97FEFB59-E41F-4A14-8137-CA51DCD4D97D}" type="presParOf" srcId="{A99F23BA-F1F8-4541-8154-E67EAD279963}" destId="{BFDA3BC1-055B-4BEA-8AC0-C1B709E1CE61}" srcOrd="0" destOrd="0" presId="urn:microsoft.com/office/officeart/2005/8/layout/hierarchy4"/>
    <dgm:cxn modelId="{F4D43582-EEAA-4125-B966-A67943074A1A}" type="presParOf" srcId="{A99F23BA-F1F8-4541-8154-E67EAD279963}" destId="{8287B917-C95F-4E32-945A-D5FFB4DE942D}" srcOrd="1" destOrd="0" presId="urn:microsoft.com/office/officeart/2005/8/layout/hierarchy4"/>
    <dgm:cxn modelId="{E9B4DB26-57AA-4CCE-A591-F41E7A3E85D1}" type="presParOf" srcId="{C4A040EA-1364-45E2-AF8A-804C9666BB92}" destId="{560F77C0-62BB-4557-97A8-ABB3F1933153}" srcOrd="1" destOrd="0" presId="urn:microsoft.com/office/officeart/2005/8/layout/hierarchy4"/>
    <dgm:cxn modelId="{637C9E4A-63E5-4132-AC19-08418069C21F}" type="presParOf" srcId="{C4A040EA-1364-45E2-AF8A-804C9666BB92}" destId="{8EA0D816-1966-44B7-A618-5AD359F4AC2C}" srcOrd="2" destOrd="0" presId="urn:microsoft.com/office/officeart/2005/8/layout/hierarchy4"/>
    <dgm:cxn modelId="{DC5681A2-7EFF-4423-8786-7B5CE5AE0503}" type="presParOf" srcId="{8EA0D816-1966-44B7-A618-5AD359F4AC2C}" destId="{CF3213AC-44DE-4FD3-8A51-7AB92E16B5D8}" srcOrd="0" destOrd="0" presId="urn:microsoft.com/office/officeart/2005/8/layout/hierarchy4"/>
    <dgm:cxn modelId="{5F9AC046-9AB6-4C1C-80CD-B561C587D615}" type="presParOf" srcId="{8EA0D816-1966-44B7-A618-5AD359F4AC2C}" destId="{74A3306C-A183-4CFF-9A9C-B8A6E79DAC6B}" srcOrd="1" destOrd="0" presId="urn:microsoft.com/office/officeart/2005/8/layout/hierarchy4"/>
    <dgm:cxn modelId="{15B68D16-0475-411D-938B-06FAB594F0F3}" type="presParOf" srcId="{C4A040EA-1364-45E2-AF8A-804C9666BB92}" destId="{B3E06935-0329-4C72-B433-A4FCBFEF1210}" srcOrd="3" destOrd="0" presId="urn:microsoft.com/office/officeart/2005/8/layout/hierarchy4"/>
    <dgm:cxn modelId="{D35871AC-605E-4F00-B54E-AD7C236E08C9}" type="presParOf" srcId="{C4A040EA-1364-45E2-AF8A-804C9666BB92}" destId="{3C609B5C-DF3D-493D-80C3-09BA3796C1F4}" srcOrd="4" destOrd="0" presId="urn:microsoft.com/office/officeart/2005/8/layout/hierarchy4"/>
    <dgm:cxn modelId="{6B4E8016-E38A-4A64-91EE-62E1EB15423A}" type="presParOf" srcId="{3C609B5C-DF3D-493D-80C3-09BA3796C1F4}" destId="{106D8AC7-034D-4040-BD0F-C2A006F58F62}" srcOrd="0" destOrd="0" presId="urn:microsoft.com/office/officeart/2005/8/layout/hierarchy4"/>
    <dgm:cxn modelId="{93C60EE5-413D-4AB0-B547-3C52F9399E67}" type="presParOf" srcId="{3C609B5C-DF3D-493D-80C3-09BA3796C1F4}" destId="{94099238-9F66-4F23-9673-9DE0AB1FCFC0}" srcOrd="1" destOrd="0" presId="urn:microsoft.com/office/officeart/2005/8/layout/hierarchy4"/>
    <dgm:cxn modelId="{BA7923B5-FA26-4DCA-80FD-DCA0DDB72589}" type="presParOf" srcId="{C55B4532-1C40-45AB-8CD0-2248E6A305D1}" destId="{FA5AA9B4-D785-4E9F-B711-A0AA181698E3}" srcOrd="1" destOrd="0" presId="urn:microsoft.com/office/officeart/2005/8/layout/hierarchy4"/>
    <dgm:cxn modelId="{578DF7D9-32A1-4D22-BF84-EA29B70C23AF}" type="presParOf" srcId="{C55B4532-1C40-45AB-8CD0-2248E6A305D1}" destId="{7C050332-DC1C-4B36-95B0-D96B45B5A79A}" srcOrd="2" destOrd="0" presId="urn:microsoft.com/office/officeart/2005/8/layout/hierarchy4"/>
    <dgm:cxn modelId="{45F1FCFA-1D83-4FB4-871A-C00C8C0BC660}" type="presParOf" srcId="{7C050332-DC1C-4B36-95B0-D96B45B5A79A}" destId="{084E608C-A490-4B89-A739-2F17E47C5984}" srcOrd="0" destOrd="0" presId="urn:microsoft.com/office/officeart/2005/8/layout/hierarchy4"/>
    <dgm:cxn modelId="{330F9753-D4BF-4C1D-9B01-8E93F25DF570}" type="presParOf" srcId="{7C050332-DC1C-4B36-95B0-D96B45B5A79A}" destId="{451D9465-96A6-42DE-8E7B-2506F233B628}" srcOrd="1" destOrd="0" presId="urn:microsoft.com/office/officeart/2005/8/layout/hierarchy4"/>
    <dgm:cxn modelId="{1A19FC75-1CD7-42E8-A1D7-90977F26F896}" type="presParOf" srcId="{7C050332-DC1C-4B36-95B0-D96B45B5A79A}" destId="{85601C02-499A-4CCB-B793-E3FDFCE5659F}" srcOrd="2" destOrd="0" presId="urn:microsoft.com/office/officeart/2005/8/layout/hierarchy4"/>
    <dgm:cxn modelId="{4609276E-537B-4F3E-B746-DA23FE4E3734}" type="presParOf" srcId="{85601C02-499A-4CCB-B793-E3FDFCE5659F}" destId="{AAD75B5E-B515-481E-8798-9FABD2B9E577}" srcOrd="0" destOrd="0" presId="urn:microsoft.com/office/officeart/2005/8/layout/hierarchy4"/>
    <dgm:cxn modelId="{027A8538-29D4-4EF2-A381-5E0939F315B6}" type="presParOf" srcId="{AAD75B5E-B515-481E-8798-9FABD2B9E577}" destId="{145BF377-035C-403A-9A96-F5AE683E92C6}" srcOrd="0" destOrd="0" presId="urn:microsoft.com/office/officeart/2005/8/layout/hierarchy4"/>
    <dgm:cxn modelId="{AA079C64-F0F2-444F-A5E1-8FFDC618D28A}" type="presParOf" srcId="{AAD75B5E-B515-481E-8798-9FABD2B9E577}" destId="{B7397ADB-37EC-4E2D-BF60-535FFA68713D}" srcOrd="1" destOrd="0" presId="urn:microsoft.com/office/officeart/2005/8/layout/hierarchy4"/>
    <dgm:cxn modelId="{B70724F6-4B17-4443-A336-29C9DE383E85}" type="presParOf" srcId="{85601C02-499A-4CCB-B793-E3FDFCE5659F}" destId="{B4895C6E-9B1F-45BD-91CD-1C904B1D353C}" srcOrd="1" destOrd="0" presId="urn:microsoft.com/office/officeart/2005/8/layout/hierarchy4"/>
    <dgm:cxn modelId="{C4FC2C7D-3EAE-41E4-AAF1-56BD616C5E8F}" type="presParOf" srcId="{85601C02-499A-4CCB-B793-E3FDFCE5659F}" destId="{E9B2E531-7776-4D80-8CDF-350F45680C49}" srcOrd="2" destOrd="0" presId="urn:microsoft.com/office/officeart/2005/8/layout/hierarchy4"/>
    <dgm:cxn modelId="{20EC2A2F-0B28-42B4-BF9B-8808DF66A3C9}" type="presParOf" srcId="{E9B2E531-7776-4D80-8CDF-350F45680C49}" destId="{41A09248-2BF6-4236-80B9-6C333240238E}" srcOrd="0" destOrd="0" presId="urn:microsoft.com/office/officeart/2005/8/layout/hierarchy4"/>
    <dgm:cxn modelId="{2868F611-9DFC-4E6F-A8EB-FFF23814D745}" type="presParOf" srcId="{E9B2E531-7776-4D80-8CDF-350F45680C49}" destId="{37C14349-98A7-4C48-8E2F-B710EB8763DB}" srcOrd="1" destOrd="0" presId="urn:microsoft.com/office/officeart/2005/8/layout/hierarchy4"/>
    <dgm:cxn modelId="{2C776A00-D53D-4704-A6F6-F42DA87B47F9}" type="presParOf" srcId="{85601C02-499A-4CCB-B793-E3FDFCE5659F}" destId="{14B34FAA-8EAE-4729-861A-6BC399535EFA}" srcOrd="3" destOrd="0" presId="urn:microsoft.com/office/officeart/2005/8/layout/hierarchy4"/>
    <dgm:cxn modelId="{38E454E2-5360-434C-9E73-F84F7DECC5A4}" type="presParOf" srcId="{85601C02-499A-4CCB-B793-E3FDFCE5659F}" destId="{1624E446-AC86-4C7B-8557-E8433E4A7FBD}" srcOrd="4" destOrd="0" presId="urn:microsoft.com/office/officeart/2005/8/layout/hierarchy4"/>
    <dgm:cxn modelId="{9E6B25CD-3899-4374-A9D8-030FE9523395}" type="presParOf" srcId="{1624E446-AC86-4C7B-8557-E8433E4A7FBD}" destId="{4F86F50A-309D-40D8-B5AE-05A5B173B5BF}" srcOrd="0" destOrd="0" presId="urn:microsoft.com/office/officeart/2005/8/layout/hierarchy4"/>
    <dgm:cxn modelId="{9A42A86B-A91F-48D2-A14E-1E1ACBEC2AD9}" type="presParOf" srcId="{1624E446-AC86-4C7B-8557-E8433E4A7FBD}" destId="{CF675CDB-2CDA-4D40-B6D3-94F6E0540866}" srcOrd="1" destOrd="0" presId="urn:microsoft.com/office/officeart/2005/8/layout/hierarchy4"/>
    <dgm:cxn modelId="{B940C921-3574-44B9-A41A-A8C3CDB5496B}" type="presParOf" srcId="{85601C02-499A-4CCB-B793-E3FDFCE5659F}" destId="{C9DCFA38-170C-4D3A-869E-F18D84D10FD6}" srcOrd="5" destOrd="0" presId="urn:microsoft.com/office/officeart/2005/8/layout/hierarchy4"/>
    <dgm:cxn modelId="{9012867B-C1E9-4F92-AC09-6008B5454F85}" type="presParOf" srcId="{85601C02-499A-4CCB-B793-E3FDFCE5659F}" destId="{FCCE270C-60DA-4A3A-BFEF-E295C138C9CA}" srcOrd="6" destOrd="0" presId="urn:microsoft.com/office/officeart/2005/8/layout/hierarchy4"/>
    <dgm:cxn modelId="{4F9FA37F-4EAE-4548-A8AE-4986028805FD}" type="presParOf" srcId="{FCCE270C-60DA-4A3A-BFEF-E295C138C9CA}" destId="{6FD73614-3D85-4E26-85D1-294E83293721}" srcOrd="0" destOrd="0" presId="urn:microsoft.com/office/officeart/2005/8/layout/hierarchy4"/>
    <dgm:cxn modelId="{1B9356FB-3BCC-4A9C-ADFF-9C1085832F8E}" type="presParOf" srcId="{FCCE270C-60DA-4A3A-BFEF-E295C138C9CA}" destId="{7FB64402-D874-4597-94DA-622DCB8C2C54}" srcOrd="1" destOrd="0" presId="urn:microsoft.com/office/officeart/2005/8/layout/hierarchy4"/>
    <dgm:cxn modelId="{4A4BB774-4008-4151-9455-9C429EF8A6D9}" type="presParOf" srcId="{C55B4532-1C40-45AB-8CD0-2248E6A305D1}" destId="{ABD0A4C2-8E2B-4AB1-977D-DB92946B3BC6}" srcOrd="3" destOrd="0" presId="urn:microsoft.com/office/officeart/2005/8/layout/hierarchy4"/>
    <dgm:cxn modelId="{E3EF88E7-CFF7-4C72-8A3F-4AACD946D000}" type="presParOf" srcId="{C55B4532-1C40-45AB-8CD0-2248E6A305D1}" destId="{FEDBE864-7CD1-4A53-9F9E-58AD99E299AB}" srcOrd="4" destOrd="0" presId="urn:microsoft.com/office/officeart/2005/8/layout/hierarchy4"/>
    <dgm:cxn modelId="{19770E62-0F78-4FBD-89E7-C15EC9A37995}" type="presParOf" srcId="{FEDBE864-7CD1-4A53-9F9E-58AD99E299AB}" destId="{546544D8-39F1-417C-8C9A-11ABD3D8C9BD}" srcOrd="0" destOrd="0" presId="urn:microsoft.com/office/officeart/2005/8/layout/hierarchy4"/>
    <dgm:cxn modelId="{844E428D-540E-4C06-8F36-2392583AEA76}" type="presParOf" srcId="{FEDBE864-7CD1-4A53-9F9E-58AD99E299AB}" destId="{968166FF-015F-469B-AF94-1014D3435476}" srcOrd="1" destOrd="0" presId="urn:microsoft.com/office/officeart/2005/8/layout/hierarchy4"/>
    <dgm:cxn modelId="{0A4B6876-3CB2-4E06-8434-01D53E49ED9B}" type="presParOf" srcId="{FEDBE864-7CD1-4A53-9F9E-58AD99E299AB}" destId="{338E7D16-713E-4F3A-BB1C-2CC5D07CC1B6}" srcOrd="2" destOrd="0" presId="urn:microsoft.com/office/officeart/2005/8/layout/hierarchy4"/>
    <dgm:cxn modelId="{EF1F0599-EBC6-4A9E-989E-7E59058474B1}" type="presParOf" srcId="{338E7D16-713E-4F3A-BB1C-2CC5D07CC1B6}" destId="{864BCB7B-75C8-4129-BF8C-275C43CA50E3}" srcOrd="0" destOrd="0" presId="urn:microsoft.com/office/officeart/2005/8/layout/hierarchy4"/>
    <dgm:cxn modelId="{7185A0D2-7864-48CC-B6D2-7C72EDB36DFB}" type="presParOf" srcId="{864BCB7B-75C8-4129-BF8C-275C43CA50E3}" destId="{5CFE348B-3366-4EF1-AD60-D1702172D5FC}" srcOrd="0" destOrd="0" presId="urn:microsoft.com/office/officeart/2005/8/layout/hierarchy4"/>
    <dgm:cxn modelId="{547BAF42-4EEC-4414-905D-DEDA1100A83F}" type="presParOf" srcId="{864BCB7B-75C8-4129-BF8C-275C43CA50E3}" destId="{E306DC98-E8AE-4E26-A6F9-9D33428FBA0A}" srcOrd="1" destOrd="0" presId="urn:microsoft.com/office/officeart/2005/8/layout/hierarchy4"/>
    <dgm:cxn modelId="{5D09FE6D-586F-4046-A108-8A92753D5173}" type="presParOf" srcId="{338E7D16-713E-4F3A-BB1C-2CC5D07CC1B6}" destId="{A2FC8C02-EB66-49D9-8493-364C26A8997F}" srcOrd="1" destOrd="0" presId="urn:microsoft.com/office/officeart/2005/8/layout/hierarchy4"/>
    <dgm:cxn modelId="{F6A4C484-FF65-443A-A978-29EB58BE2764}" type="presParOf" srcId="{338E7D16-713E-4F3A-BB1C-2CC5D07CC1B6}" destId="{6C02EF59-8B53-4517-A230-DB82FDF3D495}" srcOrd="2" destOrd="0" presId="urn:microsoft.com/office/officeart/2005/8/layout/hierarchy4"/>
    <dgm:cxn modelId="{C951CB36-E0A5-4A3C-BE83-09A8349565BA}" type="presParOf" srcId="{6C02EF59-8B53-4517-A230-DB82FDF3D495}" destId="{E2E9CDE7-DCE5-4DE5-BCDB-DBDD7A17A910}" srcOrd="0" destOrd="0" presId="urn:microsoft.com/office/officeart/2005/8/layout/hierarchy4"/>
    <dgm:cxn modelId="{7462AC3C-2275-40E5-AACC-DD534BD07462}" type="presParOf" srcId="{6C02EF59-8B53-4517-A230-DB82FDF3D495}" destId="{624E4073-C080-48D4-91E4-FBF5F16BC19D}" srcOrd="1" destOrd="0" presId="urn:microsoft.com/office/officeart/2005/8/layout/hierarchy4"/>
    <dgm:cxn modelId="{27D95A4F-9542-4E3D-82DD-711AF1BE02CF}" type="presParOf" srcId="{C55B4532-1C40-45AB-8CD0-2248E6A305D1}" destId="{C17CE9B0-B814-4371-AF5A-41C624E11FD4}" srcOrd="5" destOrd="0" presId="urn:microsoft.com/office/officeart/2005/8/layout/hierarchy4"/>
    <dgm:cxn modelId="{AEE64B04-4311-4709-8F35-A7E246EEF8AF}" type="presParOf" srcId="{C55B4532-1C40-45AB-8CD0-2248E6A305D1}" destId="{4155CD5C-A78F-4CD1-8A9B-5B9FFE2D6C31}" srcOrd="6" destOrd="0" presId="urn:microsoft.com/office/officeart/2005/8/layout/hierarchy4"/>
    <dgm:cxn modelId="{024F6C26-7D6A-47CB-826F-17D60271E1BC}" type="presParOf" srcId="{4155CD5C-A78F-4CD1-8A9B-5B9FFE2D6C31}" destId="{5CD0AD9A-BE32-4C42-A0E2-2276ACEB345F}" srcOrd="0" destOrd="0" presId="urn:microsoft.com/office/officeart/2005/8/layout/hierarchy4"/>
    <dgm:cxn modelId="{67FBC078-503C-4F8D-8A3B-976C37C90DCD}" type="presParOf" srcId="{4155CD5C-A78F-4CD1-8A9B-5B9FFE2D6C31}" destId="{5A49B080-07FF-439C-870A-18761ACF6E42}" srcOrd="1" destOrd="0" presId="urn:microsoft.com/office/officeart/2005/8/layout/hierarchy4"/>
    <dgm:cxn modelId="{83FADD53-78B6-4663-B1B6-D35FCC2DCFDA}" type="presParOf" srcId="{4155CD5C-A78F-4CD1-8A9B-5B9FFE2D6C31}" destId="{7CAA877D-8AA0-49F3-840A-B7463EFE6331}" srcOrd="2" destOrd="0" presId="urn:microsoft.com/office/officeart/2005/8/layout/hierarchy4"/>
    <dgm:cxn modelId="{849E2EE9-022C-41D7-A98D-8F7DEB7806FE}" type="presParOf" srcId="{7CAA877D-8AA0-49F3-840A-B7463EFE6331}" destId="{16ADD200-E820-48E2-996F-2A7369AEE659}" srcOrd="0" destOrd="0" presId="urn:microsoft.com/office/officeart/2005/8/layout/hierarchy4"/>
    <dgm:cxn modelId="{9D863D4E-99CC-4563-8FFC-4E47731D4A18}" type="presParOf" srcId="{16ADD200-E820-48E2-996F-2A7369AEE659}" destId="{C6E69324-4915-4657-9255-9E99FBAADB57}" srcOrd="0" destOrd="0" presId="urn:microsoft.com/office/officeart/2005/8/layout/hierarchy4"/>
    <dgm:cxn modelId="{25B17DF1-D3B1-4ACD-82F1-A047F2EA0CD8}" type="presParOf" srcId="{16ADD200-E820-48E2-996F-2A7369AEE659}" destId="{4113D29C-387A-4F73-BEEE-25281131DC35}" srcOrd="1" destOrd="0" presId="urn:microsoft.com/office/officeart/2005/8/layout/hierarchy4"/>
    <dgm:cxn modelId="{DEF2EDCA-6991-47AD-8881-9262AD304411}" type="presParOf" srcId="{16ADD200-E820-48E2-996F-2A7369AEE659}" destId="{89B2B6D2-616F-4901-8C1C-8F262B84F239}" srcOrd="2" destOrd="0" presId="urn:microsoft.com/office/officeart/2005/8/layout/hierarchy4"/>
    <dgm:cxn modelId="{6038D130-7CB7-4147-9FEA-3C6DB382D77D}" type="presParOf" srcId="{89B2B6D2-616F-4901-8C1C-8F262B84F239}" destId="{9FBB3466-2A1D-483B-A843-C52637040E19}" srcOrd="0" destOrd="0" presId="urn:microsoft.com/office/officeart/2005/8/layout/hierarchy4"/>
    <dgm:cxn modelId="{7AC834D0-DAF5-4B0F-8161-FAE284C53689}" type="presParOf" srcId="{9FBB3466-2A1D-483B-A843-C52637040E19}" destId="{E84D2AFA-A234-4397-B507-D9D270F2896B}" srcOrd="0" destOrd="0" presId="urn:microsoft.com/office/officeart/2005/8/layout/hierarchy4"/>
    <dgm:cxn modelId="{3CB999F9-E1C2-47C5-A80C-A5F5BED77329}" type="presParOf" srcId="{9FBB3466-2A1D-483B-A843-C52637040E19}" destId="{9AE5EDC2-73D4-47EE-8DD8-199064E72F76}" srcOrd="1" destOrd="0" presId="urn:microsoft.com/office/officeart/2005/8/layout/hierarchy4"/>
    <dgm:cxn modelId="{8725A60A-04E2-46E3-9EAE-3D901704CC5C}" type="presParOf" srcId="{89B2B6D2-616F-4901-8C1C-8F262B84F239}" destId="{14E20651-D90F-46ED-B9E1-036F68DD4E12}" srcOrd="1" destOrd="0" presId="urn:microsoft.com/office/officeart/2005/8/layout/hierarchy4"/>
    <dgm:cxn modelId="{B789C5B1-8CAB-4B49-A44D-B140D272CB70}" type="presParOf" srcId="{89B2B6D2-616F-4901-8C1C-8F262B84F239}" destId="{4B362718-5B8F-47D7-8B00-E7BABBEE49D4}" srcOrd="2" destOrd="0" presId="urn:microsoft.com/office/officeart/2005/8/layout/hierarchy4"/>
    <dgm:cxn modelId="{F15E6C6A-8842-4784-A4DD-4B0167E1C5A7}" type="presParOf" srcId="{4B362718-5B8F-47D7-8B00-E7BABBEE49D4}" destId="{C11BF453-F7C5-4AA3-813E-50BDD8DCBF28}" srcOrd="0" destOrd="0" presId="urn:microsoft.com/office/officeart/2005/8/layout/hierarchy4"/>
    <dgm:cxn modelId="{3BF4F598-B76C-481C-AD98-3512ABE41016}" type="presParOf" srcId="{4B362718-5B8F-47D7-8B00-E7BABBEE49D4}" destId="{3301D5CC-99E4-45CF-A195-0E8FDC84C4EC}" srcOrd="1" destOrd="0" presId="urn:microsoft.com/office/officeart/2005/8/layout/hierarchy4"/>
    <dgm:cxn modelId="{9C9C4D85-178C-4F95-9C9E-CE77C5C8D0CD}" type="presParOf" srcId="{89B2B6D2-616F-4901-8C1C-8F262B84F239}" destId="{C0A2651E-153C-4C61-AA2A-A5F4B1AB09C4}" srcOrd="3" destOrd="0" presId="urn:microsoft.com/office/officeart/2005/8/layout/hierarchy4"/>
    <dgm:cxn modelId="{B7575740-BBCB-4905-9ABF-3D8A6CB5F6AE}" type="presParOf" srcId="{89B2B6D2-616F-4901-8C1C-8F262B84F239}" destId="{21663DD5-3915-449C-B782-E3582AF9C895}" srcOrd="4" destOrd="0" presId="urn:microsoft.com/office/officeart/2005/8/layout/hierarchy4"/>
    <dgm:cxn modelId="{81AE09D1-7996-44C4-A84C-F2BB702DB031}" type="presParOf" srcId="{21663DD5-3915-449C-B782-E3582AF9C895}" destId="{C34D62DE-607D-4ADA-865E-DAA66DBC9DC1}" srcOrd="0" destOrd="0" presId="urn:microsoft.com/office/officeart/2005/8/layout/hierarchy4"/>
    <dgm:cxn modelId="{89625F7D-EC50-4F14-B319-A2CD833B0A36}" type="presParOf" srcId="{21663DD5-3915-449C-B782-E3582AF9C895}" destId="{1106212A-1F32-47DF-968D-2C157B0D19D5}" srcOrd="1" destOrd="0" presId="urn:microsoft.com/office/officeart/2005/8/layout/hierarchy4"/>
    <dgm:cxn modelId="{683E5113-C55F-47B8-ADE0-EBDA5769ED72}" type="presParOf" srcId="{7CAA877D-8AA0-49F3-840A-B7463EFE6331}" destId="{13C94D4C-F9DF-4979-82A9-F3B10C262125}" srcOrd="1" destOrd="0" presId="urn:microsoft.com/office/officeart/2005/8/layout/hierarchy4"/>
    <dgm:cxn modelId="{1B85D657-03B7-46C6-AE20-ED3CD43BAA03}" type="presParOf" srcId="{7CAA877D-8AA0-49F3-840A-B7463EFE6331}" destId="{DE38350C-762F-448C-9C2C-69F571E2FCD9}" srcOrd="2" destOrd="0" presId="urn:microsoft.com/office/officeart/2005/8/layout/hierarchy4"/>
    <dgm:cxn modelId="{59D3AC1A-5B2F-4969-8B51-5DDFF60922E5}" type="presParOf" srcId="{DE38350C-762F-448C-9C2C-69F571E2FCD9}" destId="{21171A74-C831-4CCC-9163-B17F12C3665A}" srcOrd="0" destOrd="0" presId="urn:microsoft.com/office/officeart/2005/8/layout/hierarchy4"/>
    <dgm:cxn modelId="{C418B1F8-DEEA-4985-9FAA-C71C5654BAE2}" type="presParOf" srcId="{DE38350C-762F-448C-9C2C-69F571E2FCD9}" destId="{86B7F189-A902-410F-9D4D-AB324E8615F9}" srcOrd="1" destOrd="0" presId="urn:microsoft.com/office/officeart/2005/8/layout/hierarchy4"/>
    <dgm:cxn modelId="{3C7F4802-6A6C-4043-8D0A-62C7BB98242A}" type="presParOf" srcId="{DE38350C-762F-448C-9C2C-69F571E2FCD9}" destId="{57018452-B523-4B1A-82C4-D0709C315027}" srcOrd="2" destOrd="0" presId="urn:microsoft.com/office/officeart/2005/8/layout/hierarchy4"/>
    <dgm:cxn modelId="{CC3C34F5-B149-457A-B04C-E335B561CC70}" type="presParOf" srcId="{57018452-B523-4B1A-82C4-D0709C315027}" destId="{B95366C7-DEDA-4E47-B3B3-44BD821D962F}" srcOrd="0" destOrd="0" presId="urn:microsoft.com/office/officeart/2005/8/layout/hierarchy4"/>
    <dgm:cxn modelId="{BC7135DD-FC76-46E1-826D-7586C41A09D1}" type="presParOf" srcId="{B95366C7-DEDA-4E47-B3B3-44BD821D962F}" destId="{C4E89544-CCCF-4E83-AFD8-1F95C1839F85}" srcOrd="0" destOrd="0" presId="urn:microsoft.com/office/officeart/2005/8/layout/hierarchy4"/>
    <dgm:cxn modelId="{5900CFA7-2F43-42CE-8F97-807669239FBA}" type="presParOf" srcId="{B95366C7-DEDA-4E47-B3B3-44BD821D962F}" destId="{3A98C311-941A-41B4-B125-2FF7FB08DC51}" srcOrd="1" destOrd="0" presId="urn:microsoft.com/office/officeart/2005/8/layout/hierarchy4"/>
    <dgm:cxn modelId="{55914CD5-86A6-48CE-BD82-DAB519ED82B0}" type="presParOf" srcId="{57018452-B523-4B1A-82C4-D0709C315027}" destId="{5A31087D-E9B2-494F-8A91-B85AD36D8BE8}" srcOrd="1" destOrd="0" presId="urn:microsoft.com/office/officeart/2005/8/layout/hierarchy4"/>
    <dgm:cxn modelId="{C0CB6EB8-5FF8-4CFF-A114-087269C9B3A0}" type="presParOf" srcId="{57018452-B523-4B1A-82C4-D0709C315027}" destId="{C84639AF-2BF0-4843-B3BF-593D56FAD426}" srcOrd="2" destOrd="0" presId="urn:microsoft.com/office/officeart/2005/8/layout/hierarchy4"/>
    <dgm:cxn modelId="{80F34F44-7D1F-4517-ADCB-49F8D5C2C9F6}" type="presParOf" srcId="{C84639AF-2BF0-4843-B3BF-593D56FAD426}" destId="{7E069352-F61A-45C9-BE49-D3150A5E417A}" srcOrd="0" destOrd="0" presId="urn:microsoft.com/office/officeart/2005/8/layout/hierarchy4"/>
    <dgm:cxn modelId="{09ED5734-003D-49D1-AB1C-1F2AD0F4505F}" type="presParOf" srcId="{C84639AF-2BF0-4843-B3BF-593D56FAD426}" destId="{0F095379-BF22-4507-819F-01593C6432EF}" srcOrd="1" destOrd="0" presId="urn:microsoft.com/office/officeart/2005/8/layout/hierarchy4"/>
    <dgm:cxn modelId="{E83C33D1-713B-4113-9165-ED05E134F4B5}" type="presParOf" srcId="{57018452-B523-4B1A-82C4-D0709C315027}" destId="{7C997D16-35A5-4EDB-92CA-B237731EB4C9}" srcOrd="3" destOrd="0" presId="urn:microsoft.com/office/officeart/2005/8/layout/hierarchy4"/>
    <dgm:cxn modelId="{1A8FE41D-3F85-462A-A8BA-9090090CFDEB}" type="presParOf" srcId="{57018452-B523-4B1A-82C4-D0709C315027}" destId="{75FF0AA1-DAB6-4453-BCF7-03A779CD5578}" srcOrd="4" destOrd="0" presId="urn:microsoft.com/office/officeart/2005/8/layout/hierarchy4"/>
    <dgm:cxn modelId="{62D50BFE-7C84-4A97-8EB1-9CAB9651F69D}" type="presParOf" srcId="{75FF0AA1-DAB6-4453-BCF7-03A779CD5578}" destId="{FEEFDD34-BB8B-4839-A669-40CA07521950}" srcOrd="0" destOrd="0" presId="urn:microsoft.com/office/officeart/2005/8/layout/hierarchy4"/>
    <dgm:cxn modelId="{B9A1B955-CEFC-4D11-BB94-DA4C83119ADE}" type="presParOf" srcId="{75FF0AA1-DAB6-4453-BCF7-03A779CD5578}" destId="{E27163D5-1C74-49C1-9835-DC003B9FEF32}" srcOrd="1" destOrd="0" presId="urn:microsoft.com/office/officeart/2005/8/layout/hierarchy4"/>
    <dgm:cxn modelId="{06F93551-308F-4381-BC4C-98BDD28DBE05}" type="presParOf" srcId="{57018452-B523-4B1A-82C4-D0709C315027}" destId="{E44D7CD3-C75A-4155-A58D-9F5F177193FE}" srcOrd="5" destOrd="0" presId="urn:microsoft.com/office/officeart/2005/8/layout/hierarchy4"/>
    <dgm:cxn modelId="{9E6AF32D-EDAD-48DA-9D5F-4A25DEEC45F8}" type="presParOf" srcId="{57018452-B523-4B1A-82C4-D0709C315027}" destId="{1156398C-49FE-4E2E-919F-1A678B588183}" srcOrd="6" destOrd="0" presId="urn:microsoft.com/office/officeart/2005/8/layout/hierarchy4"/>
    <dgm:cxn modelId="{C92DF789-6345-46E7-BD75-F52585BDA89A}" type="presParOf" srcId="{1156398C-49FE-4E2E-919F-1A678B588183}" destId="{902C8943-ECDE-45D5-B395-E644BE5F5857}" srcOrd="0" destOrd="0" presId="urn:microsoft.com/office/officeart/2005/8/layout/hierarchy4"/>
    <dgm:cxn modelId="{1C59CA98-04E1-4FDE-BCD3-2F51AD18D940}" type="presParOf" srcId="{1156398C-49FE-4E2E-919F-1A678B588183}" destId="{70E05EC6-E771-45BE-8673-5DB596FD7DCE}" srcOrd="1" destOrd="0" presId="urn:microsoft.com/office/officeart/2005/8/layout/hierarchy4"/>
    <dgm:cxn modelId="{C002F920-5043-417A-BB38-983BBDBE6BAF}" type="presParOf" srcId="{57018452-B523-4B1A-82C4-D0709C315027}" destId="{557FD9C4-4C2B-4304-91A4-9B2E6A1579D8}" srcOrd="7" destOrd="0" presId="urn:microsoft.com/office/officeart/2005/8/layout/hierarchy4"/>
    <dgm:cxn modelId="{07BE69DD-D2CD-4AF6-80EE-80AE55AC666E}" type="presParOf" srcId="{57018452-B523-4B1A-82C4-D0709C315027}" destId="{9D3E3F29-A179-4071-B9FF-8636768DBAF4}" srcOrd="8" destOrd="0" presId="urn:microsoft.com/office/officeart/2005/8/layout/hierarchy4"/>
    <dgm:cxn modelId="{682F0197-9BAC-4210-89BE-7FCD422B0015}" type="presParOf" srcId="{9D3E3F29-A179-4071-B9FF-8636768DBAF4}" destId="{E6055A57-9D66-4176-909C-5119927CEF83}" srcOrd="0" destOrd="0" presId="urn:microsoft.com/office/officeart/2005/8/layout/hierarchy4"/>
    <dgm:cxn modelId="{14182C4A-B8CE-46A6-832A-807FAB1E346B}" type="presParOf" srcId="{9D3E3F29-A179-4071-B9FF-8636768DBAF4}" destId="{BA8E9EF6-9F40-4CEA-A7B8-7EA00AE74208}" srcOrd="1" destOrd="0" presId="urn:microsoft.com/office/officeart/2005/8/layout/hierarchy4"/>
    <dgm:cxn modelId="{472A9547-EB54-40FA-94DD-DC3D873AA9D5}" type="presParOf" srcId="{57018452-B523-4B1A-82C4-D0709C315027}" destId="{9BB2FB17-8816-4C52-8F8C-E7AD61B8AFDD}" srcOrd="9" destOrd="0" presId="urn:microsoft.com/office/officeart/2005/8/layout/hierarchy4"/>
    <dgm:cxn modelId="{53EE35A3-F910-4084-A7D1-774C8615C621}" type="presParOf" srcId="{57018452-B523-4B1A-82C4-D0709C315027}" destId="{B96AE6A4-349B-4788-B383-EB7B4E96D8B3}" srcOrd="10" destOrd="0" presId="urn:microsoft.com/office/officeart/2005/8/layout/hierarchy4"/>
    <dgm:cxn modelId="{B23BD95A-341B-4D4B-882C-656FE860C3BD}" type="presParOf" srcId="{B96AE6A4-349B-4788-B383-EB7B4E96D8B3}" destId="{2ACFD550-1C11-4AEC-AB1A-FD2BD557F95A}" srcOrd="0" destOrd="0" presId="urn:microsoft.com/office/officeart/2005/8/layout/hierarchy4"/>
    <dgm:cxn modelId="{1771DC81-20B5-48A2-A09A-97938266ACDA}" type="presParOf" srcId="{B96AE6A4-349B-4788-B383-EB7B4E96D8B3}" destId="{2B1F56D2-BAC6-4B09-8783-A3EC6B1785D0}" srcOrd="1" destOrd="0" presId="urn:microsoft.com/office/officeart/2005/8/layout/hierarchy4"/>
    <dgm:cxn modelId="{81E4B3EA-E422-4708-9A01-224D10FCCE31}" type="presParOf" srcId="{7CAA877D-8AA0-49F3-840A-B7463EFE6331}" destId="{FF84012F-7949-460C-AA92-7F3906DDB187}" srcOrd="3" destOrd="0" presId="urn:microsoft.com/office/officeart/2005/8/layout/hierarchy4"/>
    <dgm:cxn modelId="{76C4CE85-AFA5-43C6-B0CC-0F27880C1FBC}" type="presParOf" srcId="{7CAA877D-8AA0-49F3-840A-B7463EFE6331}" destId="{62B509CA-8393-467C-A772-7EC7F49D413A}" srcOrd="4" destOrd="0" presId="urn:microsoft.com/office/officeart/2005/8/layout/hierarchy4"/>
    <dgm:cxn modelId="{604EA34D-1755-4D34-90B2-45AA12179121}" type="presParOf" srcId="{62B509CA-8393-467C-A772-7EC7F49D413A}" destId="{98B18068-9578-4B4B-84A5-CDEC9E8B2DF3}" srcOrd="0" destOrd="0" presId="urn:microsoft.com/office/officeart/2005/8/layout/hierarchy4"/>
    <dgm:cxn modelId="{8FD00A47-1FE5-46EF-B2D8-149B6CD8C5E9}" type="presParOf" srcId="{62B509CA-8393-467C-A772-7EC7F49D413A}" destId="{13807C12-F082-4BE6-8CF7-9FBED9879206}" srcOrd="1" destOrd="0" presId="urn:microsoft.com/office/officeart/2005/8/layout/hierarchy4"/>
    <dgm:cxn modelId="{B6575A45-8B26-479B-AE61-C85F749214AE}" type="presParOf" srcId="{62B509CA-8393-467C-A772-7EC7F49D413A}" destId="{D4581539-17A1-4B6C-85F3-89C4D2A39471}" srcOrd="2" destOrd="0" presId="urn:microsoft.com/office/officeart/2005/8/layout/hierarchy4"/>
    <dgm:cxn modelId="{F883045D-E74B-494C-8C9F-FA734D04830A}" type="presParOf" srcId="{D4581539-17A1-4B6C-85F3-89C4D2A39471}" destId="{9FA9E7ED-7D07-49B9-9638-896DBA2DE5AE}" srcOrd="0" destOrd="0" presId="urn:microsoft.com/office/officeart/2005/8/layout/hierarchy4"/>
    <dgm:cxn modelId="{832578CC-597F-49E3-8051-7E7F79A70C2F}" type="presParOf" srcId="{9FA9E7ED-7D07-49B9-9638-896DBA2DE5AE}" destId="{77DB12F8-45B9-4859-A31E-D1AAB214090A}" srcOrd="0" destOrd="0" presId="urn:microsoft.com/office/officeart/2005/8/layout/hierarchy4"/>
    <dgm:cxn modelId="{7CE56F2B-829F-45DD-9505-08D7997D7D00}" type="presParOf" srcId="{9FA9E7ED-7D07-49B9-9638-896DBA2DE5AE}" destId="{C1C08593-7237-41FA-A08E-C36A203983E5}" srcOrd="1" destOrd="0" presId="urn:microsoft.com/office/officeart/2005/8/layout/hierarchy4"/>
    <dgm:cxn modelId="{DD607685-DCB7-4C35-9FED-034F1F81865B}" type="presParOf" srcId="{D4581539-17A1-4B6C-85F3-89C4D2A39471}" destId="{69C594E6-67EF-486F-A445-7B197E6B9E20}" srcOrd="1" destOrd="0" presId="urn:microsoft.com/office/officeart/2005/8/layout/hierarchy4"/>
    <dgm:cxn modelId="{EFDFD135-82D7-48F2-90B7-AB95768F9BCE}" type="presParOf" srcId="{D4581539-17A1-4B6C-85F3-89C4D2A39471}" destId="{030D04A4-A1A3-40A1-AA49-661958179852}" srcOrd="2" destOrd="0" presId="urn:microsoft.com/office/officeart/2005/8/layout/hierarchy4"/>
    <dgm:cxn modelId="{3746BE14-D78D-4158-A18D-18865E326FD5}" type="presParOf" srcId="{030D04A4-A1A3-40A1-AA49-661958179852}" destId="{023E5A65-1311-4958-AD91-EAC920DC0AF7}" srcOrd="0" destOrd="0" presId="urn:microsoft.com/office/officeart/2005/8/layout/hierarchy4"/>
    <dgm:cxn modelId="{C6F6D43C-28B5-4DE6-8EE6-88DB9563C2DF}" type="presParOf" srcId="{030D04A4-A1A3-40A1-AA49-661958179852}" destId="{AAC13A6E-4489-4650-B241-5FD67F390E0E}" srcOrd="1" destOrd="0" presId="urn:microsoft.com/office/officeart/2005/8/layout/hierarchy4"/>
    <dgm:cxn modelId="{DA721132-72AD-4BD1-AF2B-E5905E94D020}" type="presParOf" srcId="{D4581539-17A1-4B6C-85F3-89C4D2A39471}" destId="{8CE5DD37-22E2-41BB-95BE-86A66893FC3F}" srcOrd="3" destOrd="0" presId="urn:microsoft.com/office/officeart/2005/8/layout/hierarchy4"/>
    <dgm:cxn modelId="{714E7603-58F3-4AD9-9F45-5A700DF86983}" type="presParOf" srcId="{D4581539-17A1-4B6C-85F3-89C4D2A39471}" destId="{E4DD5794-6F22-44B5-81BA-CC3E573AC2D0}" srcOrd="4" destOrd="0" presId="urn:microsoft.com/office/officeart/2005/8/layout/hierarchy4"/>
    <dgm:cxn modelId="{EA2E2934-8D06-437B-A143-3920A8CFD774}" type="presParOf" srcId="{E4DD5794-6F22-44B5-81BA-CC3E573AC2D0}" destId="{7604A8B0-A474-4CE4-BE66-FB4A8E8F6A7C}" srcOrd="0" destOrd="0" presId="urn:microsoft.com/office/officeart/2005/8/layout/hierarchy4"/>
    <dgm:cxn modelId="{4C41DF76-9749-47F6-AD5C-096B5806287B}" type="presParOf" srcId="{E4DD5794-6F22-44B5-81BA-CC3E573AC2D0}" destId="{6A994FE3-1A9C-41EC-AAB5-13183993463C}" srcOrd="1" destOrd="0" presId="urn:microsoft.com/office/officeart/2005/8/layout/hierarchy4"/>
    <dgm:cxn modelId="{F0F74451-CE8E-4A52-8829-197CF7298DA4}" type="presParOf" srcId="{D4581539-17A1-4B6C-85F3-89C4D2A39471}" destId="{3E47B174-DDFD-4AE1-92A5-08A1337CB4CB}" srcOrd="5" destOrd="0" presId="urn:microsoft.com/office/officeart/2005/8/layout/hierarchy4"/>
    <dgm:cxn modelId="{FE76F09B-CBF0-4152-B718-A0952FBB0DF0}" type="presParOf" srcId="{D4581539-17A1-4B6C-85F3-89C4D2A39471}" destId="{2C1F5116-4574-4B9D-BFE7-803ACA190CD9}" srcOrd="6" destOrd="0" presId="urn:microsoft.com/office/officeart/2005/8/layout/hierarchy4"/>
    <dgm:cxn modelId="{C8C6E3AE-D17B-4945-90F6-165CB83D1D49}" type="presParOf" srcId="{2C1F5116-4574-4B9D-BFE7-803ACA190CD9}" destId="{454684F1-C471-46F3-BAC4-2D91AD8974E4}" srcOrd="0" destOrd="0" presId="urn:microsoft.com/office/officeart/2005/8/layout/hierarchy4"/>
    <dgm:cxn modelId="{A19926F5-846A-4552-AA03-F53274627A9E}" type="presParOf" srcId="{2C1F5116-4574-4B9D-BFE7-803ACA190CD9}" destId="{1C0C8796-DDC5-462F-9415-821FAC5634F3}" srcOrd="1" destOrd="0" presId="urn:microsoft.com/office/officeart/2005/8/layout/hierarchy4"/>
    <dgm:cxn modelId="{EA1376EC-0232-4F65-8127-E976BB8296B1}" type="presParOf" srcId="{7CAA877D-8AA0-49F3-840A-B7463EFE6331}" destId="{4BE2455A-A14A-4811-93CE-FB98A914B90E}" srcOrd="5" destOrd="0" presId="urn:microsoft.com/office/officeart/2005/8/layout/hierarchy4"/>
    <dgm:cxn modelId="{F051D1D4-1EE5-46A8-813F-045501D58806}" type="presParOf" srcId="{7CAA877D-8AA0-49F3-840A-B7463EFE6331}" destId="{FE23E660-1EE4-4294-95BC-AABD40CCA21E}" srcOrd="6" destOrd="0" presId="urn:microsoft.com/office/officeart/2005/8/layout/hierarchy4"/>
    <dgm:cxn modelId="{4EA9F8B3-6277-4EE7-92BF-4EDB9FF5BFE0}" type="presParOf" srcId="{FE23E660-1EE4-4294-95BC-AABD40CCA21E}" destId="{6A92BCA9-784A-400C-84F8-576684994CF4}" srcOrd="0" destOrd="0" presId="urn:microsoft.com/office/officeart/2005/8/layout/hierarchy4"/>
    <dgm:cxn modelId="{967260EB-E45E-463F-A5F8-BFDCBE347D59}" type="presParOf" srcId="{FE23E660-1EE4-4294-95BC-AABD40CCA21E}" destId="{69C5AC61-CE2B-4CD7-8F35-5F533FBEAE24}" srcOrd="1" destOrd="0" presId="urn:microsoft.com/office/officeart/2005/8/layout/hierarchy4"/>
    <dgm:cxn modelId="{7541C0D8-C2CF-47B5-B0E5-FCC53C8835A8}" type="presParOf" srcId="{FE23E660-1EE4-4294-95BC-AABD40CCA21E}" destId="{3D444831-F235-4D0B-8E1D-D7831212FA18}" srcOrd="2" destOrd="0" presId="urn:microsoft.com/office/officeart/2005/8/layout/hierarchy4"/>
    <dgm:cxn modelId="{D02C8711-675D-4160-A1C9-96C2890668B4}" type="presParOf" srcId="{3D444831-F235-4D0B-8E1D-D7831212FA18}" destId="{8D6FE733-A514-4B39-BD4D-0014F80DBCDF}" srcOrd="0" destOrd="0" presId="urn:microsoft.com/office/officeart/2005/8/layout/hierarchy4"/>
    <dgm:cxn modelId="{204BDBB9-613D-41F1-8EF8-28490077234C}" type="presParOf" srcId="{8D6FE733-A514-4B39-BD4D-0014F80DBCDF}" destId="{164771C7-6A86-4C93-8015-5EA2F6D55817}" srcOrd="0" destOrd="0" presId="urn:microsoft.com/office/officeart/2005/8/layout/hierarchy4"/>
    <dgm:cxn modelId="{29A213D3-825E-4456-B21A-B4BC48ACFD23}" type="presParOf" srcId="{8D6FE733-A514-4B39-BD4D-0014F80DBCDF}" destId="{BFB0D5BD-B155-4A51-8004-E50B09753DF9}" srcOrd="1" destOrd="0" presId="urn:microsoft.com/office/officeart/2005/8/layout/hierarchy4"/>
    <dgm:cxn modelId="{92A3E34D-7FF3-46F9-8E5E-206107018A3F}" type="presParOf" srcId="{3D444831-F235-4D0B-8E1D-D7831212FA18}" destId="{DCF37D70-A0EC-4788-A689-F806DA7E9B93}" srcOrd="1" destOrd="0" presId="urn:microsoft.com/office/officeart/2005/8/layout/hierarchy4"/>
    <dgm:cxn modelId="{3139DC6B-D316-4C81-95AB-79F8EA4BFF68}" type="presParOf" srcId="{3D444831-F235-4D0B-8E1D-D7831212FA18}" destId="{7ED19F8D-B291-4275-8B88-23D1F19F8EFC}" srcOrd="2" destOrd="0" presId="urn:microsoft.com/office/officeart/2005/8/layout/hierarchy4"/>
    <dgm:cxn modelId="{B21D4EE7-7954-4B3F-8A81-76E01EB5A820}" type="presParOf" srcId="{7ED19F8D-B291-4275-8B88-23D1F19F8EFC}" destId="{F0DEB06C-855D-49FB-B969-7B8FE0C69DA4}" srcOrd="0" destOrd="0" presId="urn:microsoft.com/office/officeart/2005/8/layout/hierarchy4"/>
    <dgm:cxn modelId="{90EF4130-6C44-4176-A833-7B618E4F4610}" type="presParOf" srcId="{7ED19F8D-B291-4275-8B88-23D1F19F8EFC}" destId="{B575EA57-4EE4-4C22-B995-D5469CC8E6EE}" srcOrd="1" destOrd="0" presId="urn:microsoft.com/office/officeart/2005/8/layout/hierarchy4"/>
    <dgm:cxn modelId="{FBD6D777-812A-4875-A961-C87028D05B3B}" type="presParOf" srcId="{3D444831-F235-4D0B-8E1D-D7831212FA18}" destId="{86810427-DBCC-4CEA-88CE-BE7A9359B3E0}" srcOrd="3" destOrd="0" presId="urn:microsoft.com/office/officeart/2005/8/layout/hierarchy4"/>
    <dgm:cxn modelId="{B1CE39DF-6709-431A-A1A1-F400BC05BE86}" type="presParOf" srcId="{3D444831-F235-4D0B-8E1D-D7831212FA18}" destId="{35987A56-4E7A-41C6-94B0-638AF2520FBC}" srcOrd="4" destOrd="0" presId="urn:microsoft.com/office/officeart/2005/8/layout/hierarchy4"/>
    <dgm:cxn modelId="{DB5890C6-FE99-4D2A-BA89-BC89C56E6FAD}" type="presParOf" srcId="{35987A56-4E7A-41C6-94B0-638AF2520FBC}" destId="{CD353D81-134A-469C-BD58-7189D53E07E6}" srcOrd="0" destOrd="0" presId="urn:microsoft.com/office/officeart/2005/8/layout/hierarchy4"/>
    <dgm:cxn modelId="{3C4860B4-9BB8-4AB4-ACBE-5B84F57AC8B9}" type="presParOf" srcId="{35987A56-4E7A-41C6-94B0-638AF2520FBC}" destId="{58E8BC65-059C-403C-A9A3-D6B89DFE9882}" srcOrd="1" destOrd="0" presId="urn:microsoft.com/office/officeart/2005/8/layout/hierarchy4"/>
    <dgm:cxn modelId="{44D97409-3890-4BE9-A09D-2DADB344C5A6}" type="presParOf" srcId="{3D444831-F235-4D0B-8E1D-D7831212FA18}" destId="{BD13429E-4700-4DA9-A0C4-4EAD8560C57C}" srcOrd="5" destOrd="0" presId="urn:microsoft.com/office/officeart/2005/8/layout/hierarchy4"/>
    <dgm:cxn modelId="{C8762C18-00F4-4204-A784-988E500A325C}" type="presParOf" srcId="{3D444831-F235-4D0B-8E1D-D7831212FA18}" destId="{46BEC466-00B3-4597-8D05-3AB8518F3BC2}" srcOrd="6" destOrd="0" presId="urn:microsoft.com/office/officeart/2005/8/layout/hierarchy4"/>
    <dgm:cxn modelId="{3D6FEF15-E344-42B2-829E-1D3278E3E3BE}" type="presParOf" srcId="{46BEC466-00B3-4597-8D05-3AB8518F3BC2}" destId="{29A1E861-C3F9-4A3A-8391-FD796E599503}" srcOrd="0" destOrd="0" presId="urn:microsoft.com/office/officeart/2005/8/layout/hierarchy4"/>
    <dgm:cxn modelId="{835AC86D-7BDD-4299-962D-D54F46E80045}" type="presParOf" srcId="{46BEC466-00B3-4597-8D05-3AB8518F3BC2}" destId="{AB7275CE-4CAD-4008-B2E4-62673BFC6C7A}" srcOrd="1" destOrd="0" presId="urn:microsoft.com/office/officeart/2005/8/layout/hierarchy4"/>
    <dgm:cxn modelId="{B182CA67-6109-4276-A80F-7C90A8893017}" type="presParOf" srcId="{3D444831-F235-4D0B-8E1D-D7831212FA18}" destId="{7CFA95D8-4B3B-4733-A25E-F020249E494E}" srcOrd="7" destOrd="0" presId="urn:microsoft.com/office/officeart/2005/8/layout/hierarchy4"/>
    <dgm:cxn modelId="{06E5F102-96C1-4E98-837F-CDE9B77B15B5}" type="presParOf" srcId="{3D444831-F235-4D0B-8E1D-D7831212FA18}" destId="{D6AE4CF4-779A-43CE-9702-879B232F96CF}" srcOrd="8" destOrd="0" presId="urn:microsoft.com/office/officeart/2005/8/layout/hierarchy4"/>
    <dgm:cxn modelId="{A8E80636-D9AD-47CC-9286-6AB101C02F0A}" type="presParOf" srcId="{D6AE4CF4-779A-43CE-9702-879B232F96CF}" destId="{0058E322-1197-436D-A008-086C1A6C1153}" srcOrd="0" destOrd="0" presId="urn:microsoft.com/office/officeart/2005/8/layout/hierarchy4"/>
    <dgm:cxn modelId="{BB39C94D-E7CD-46D0-B5A1-B9A0D44A6375}" type="presParOf" srcId="{D6AE4CF4-779A-43CE-9702-879B232F96CF}" destId="{B99E09EF-2CF6-44BE-8068-14163C05CE57}" srcOrd="1" destOrd="0" presId="urn:microsoft.com/office/officeart/2005/8/layout/hierarchy4"/>
    <dgm:cxn modelId="{BB5B570A-372E-4FAC-87BA-82556CEF5585}" type="presParOf" srcId="{7CAA877D-8AA0-49F3-840A-B7463EFE6331}" destId="{DF2E3514-203C-4119-B1D9-8B562F3C1D55}" srcOrd="7" destOrd="0" presId="urn:microsoft.com/office/officeart/2005/8/layout/hierarchy4"/>
    <dgm:cxn modelId="{8365A8F7-79EE-4741-966B-7C2466EFAC0D}" type="presParOf" srcId="{7CAA877D-8AA0-49F3-840A-B7463EFE6331}" destId="{348323EB-8079-40CE-9A8C-22E0D83B9D52}" srcOrd="8" destOrd="0" presId="urn:microsoft.com/office/officeart/2005/8/layout/hierarchy4"/>
    <dgm:cxn modelId="{4A1366C1-F452-4F6E-9D8C-EA6DAE47A984}" type="presParOf" srcId="{348323EB-8079-40CE-9A8C-22E0D83B9D52}" destId="{C842A458-1709-49C2-B512-7A83580D606B}" srcOrd="0" destOrd="0" presId="urn:microsoft.com/office/officeart/2005/8/layout/hierarchy4"/>
    <dgm:cxn modelId="{309F0BA8-ED83-46E7-9C5E-5BFE1184BE13}" type="presParOf" srcId="{348323EB-8079-40CE-9A8C-22E0D83B9D52}" destId="{B54C160E-2840-449C-9428-2A25E23146DD}" srcOrd="1" destOrd="0" presId="urn:microsoft.com/office/officeart/2005/8/layout/hierarchy4"/>
    <dgm:cxn modelId="{8BEE3CE1-85C9-4173-9764-60CD6483A7A4}" type="presParOf" srcId="{348323EB-8079-40CE-9A8C-22E0D83B9D52}" destId="{4D480C91-34FA-4019-B6CF-A63E0AA152EC}" srcOrd="2" destOrd="0" presId="urn:microsoft.com/office/officeart/2005/8/layout/hierarchy4"/>
    <dgm:cxn modelId="{E86A9C07-298A-4689-86FD-C400A0A35B6C}" type="presParOf" srcId="{4D480C91-34FA-4019-B6CF-A63E0AA152EC}" destId="{D7099359-634B-4A17-8001-89B7419241F7}" srcOrd="0" destOrd="0" presId="urn:microsoft.com/office/officeart/2005/8/layout/hierarchy4"/>
    <dgm:cxn modelId="{99A47AB7-8A58-4DF9-937A-611B9E21B9C1}" type="presParOf" srcId="{D7099359-634B-4A17-8001-89B7419241F7}" destId="{96008BAD-6E1D-49FA-9535-06B0B4CEA68B}" srcOrd="0" destOrd="0" presId="urn:microsoft.com/office/officeart/2005/8/layout/hierarchy4"/>
    <dgm:cxn modelId="{9C9032F0-3631-4B0D-8E3E-B9D7EBC54630}" type="presParOf" srcId="{D7099359-634B-4A17-8001-89B7419241F7}" destId="{3757D5CA-4385-4A9F-A92A-E434E8E852DF}" srcOrd="1" destOrd="0" presId="urn:microsoft.com/office/officeart/2005/8/layout/hierarchy4"/>
    <dgm:cxn modelId="{B41A599F-E983-4849-A9B1-7948401C1D16}" type="presParOf" srcId="{4D480C91-34FA-4019-B6CF-A63E0AA152EC}" destId="{39AAAA22-1DD7-46B6-8998-77E3BCB360FE}" srcOrd="1" destOrd="0" presId="urn:microsoft.com/office/officeart/2005/8/layout/hierarchy4"/>
    <dgm:cxn modelId="{3B0BCF8C-9030-481B-B33C-8458C89BFAB4}" type="presParOf" srcId="{4D480C91-34FA-4019-B6CF-A63E0AA152EC}" destId="{DAF470DC-EA83-421D-8E51-FF3999D513A6}" srcOrd="2" destOrd="0" presId="urn:microsoft.com/office/officeart/2005/8/layout/hierarchy4"/>
    <dgm:cxn modelId="{989090C5-5910-49E2-A777-73F9F59B3880}" type="presParOf" srcId="{DAF470DC-EA83-421D-8E51-FF3999D513A6}" destId="{32A22710-EEBD-4437-8F49-BB12154C1B86}" srcOrd="0" destOrd="0" presId="urn:microsoft.com/office/officeart/2005/8/layout/hierarchy4"/>
    <dgm:cxn modelId="{1FC0565A-CFEE-4984-B910-644EFBB06714}" type="presParOf" srcId="{DAF470DC-EA83-421D-8E51-FF3999D513A6}" destId="{52DBF125-6189-4789-97E8-88BFC761D0B3}" srcOrd="1" destOrd="0" presId="urn:microsoft.com/office/officeart/2005/8/layout/hierarchy4"/>
    <dgm:cxn modelId="{99DAF4F5-2524-424A-8EDB-6CAA05866259}" type="presParOf" srcId="{4D480C91-34FA-4019-B6CF-A63E0AA152EC}" destId="{8C92FD27-2C1E-4625-A0E0-F9B15B822298}" srcOrd="3" destOrd="0" presId="urn:microsoft.com/office/officeart/2005/8/layout/hierarchy4"/>
    <dgm:cxn modelId="{2C18E59F-479D-49FC-818A-DE15F65A0544}" type="presParOf" srcId="{4D480C91-34FA-4019-B6CF-A63E0AA152EC}" destId="{32731B4D-C836-4BA1-BA80-8E52A77E74AA}" srcOrd="4" destOrd="0" presId="urn:microsoft.com/office/officeart/2005/8/layout/hierarchy4"/>
    <dgm:cxn modelId="{CDFFD453-59AF-45F1-925D-2ED5C5137278}" type="presParOf" srcId="{32731B4D-C836-4BA1-BA80-8E52A77E74AA}" destId="{78E18B86-D2AC-480B-A960-3C64CE0ACB5F}" srcOrd="0" destOrd="0" presId="urn:microsoft.com/office/officeart/2005/8/layout/hierarchy4"/>
    <dgm:cxn modelId="{2AD2D961-C100-4BD9-A981-AE57D1635BA4}" type="presParOf" srcId="{32731B4D-C836-4BA1-BA80-8E52A77E74AA}" destId="{5A91B5A8-1919-4D9B-97E2-AB30F1D1645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C7FE6F-2891-4444-9ADE-D0E9D73F4FA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735C6AC-37C4-4106-ABE8-6188592B402A}">
      <dgm:prSet phldrT="[Text]"/>
      <dgm:spPr/>
      <dgm:t>
        <a:bodyPr/>
        <a:lstStyle/>
        <a:p>
          <a:r>
            <a:rPr lang="de-DE"/>
            <a:t>Abschluss</a:t>
          </a:r>
          <a:endParaRPr lang="de-DE"/>
        </a:p>
      </dgm:t>
    </dgm:pt>
    <dgm:pt modelId="{04CE878C-6E4F-440F-956D-E8E02ED5B13C}" type="parTrans" cxnId="{96E81EA8-D704-44B2-B0D1-1E8118A48A9B}">
      <dgm:prSet/>
      <dgm:spPr/>
      <dgm:t>
        <a:bodyPr/>
        <a:lstStyle/>
        <a:p>
          <a:endParaRPr lang="de-DE"/>
        </a:p>
      </dgm:t>
    </dgm:pt>
    <dgm:pt modelId="{2158B6C7-2C73-42B8-8CA5-6857DF49BCDF}" type="sibTrans" cxnId="{96E81EA8-D704-44B2-B0D1-1E8118A48A9B}">
      <dgm:prSet/>
      <dgm:spPr/>
      <dgm:t>
        <a:bodyPr/>
        <a:lstStyle/>
        <a:p>
          <a:endParaRPr lang="de-DE"/>
        </a:p>
      </dgm:t>
    </dgm:pt>
    <dgm:pt modelId="{B7CEA4D8-B086-47F8-B18A-997A84A09CF8}">
      <dgm:prSet phldrT="[Text]"/>
      <dgm:spPr/>
      <dgm:t>
        <a:bodyPr/>
        <a:lstStyle/>
        <a:p>
          <a:r>
            <a:rPr lang="de-DE" dirty="0"/>
            <a:t>Abweichungsanalyse</a:t>
          </a:r>
        </a:p>
      </dgm:t>
    </dgm:pt>
    <dgm:pt modelId="{ECEB79DC-ABD1-4710-88B1-4CE141A75A25}" type="parTrans" cxnId="{12C0C6A3-5810-4EE1-A231-CE0DFAC42689}">
      <dgm:prSet/>
      <dgm:spPr/>
      <dgm:t>
        <a:bodyPr/>
        <a:lstStyle/>
        <a:p>
          <a:endParaRPr lang="de-DE"/>
        </a:p>
      </dgm:t>
    </dgm:pt>
    <dgm:pt modelId="{04EF17A3-1F3A-4F13-8CC0-51CBCB012438}" type="sibTrans" cxnId="{12C0C6A3-5810-4EE1-A231-CE0DFAC42689}">
      <dgm:prSet/>
      <dgm:spPr/>
      <dgm:t>
        <a:bodyPr/>
        <a:lstStyle/>
        <a:p>
          <a:endParaRPr lang="de-DE"/>
        </a:p>
      </dgm:t>
    </dgm:pt>
    <dgm:pt modelId="{81826C8E-9515-40FF-8958-7941A2ED6030}">
      <dgm:prSet phldrT="[Text]"/>
      <dgm:spPr/>
      <dgm:t>
        <a:bodyPr/>
        <a:lstStyle/>
        <a:p>
          <a:r>
            <a:rPr lang="de-DE" dirty="0"/>
            <a:t>Kundenbefragung</a:t>
          </a:r>
        </a:p>
      </dgm:t>
    </dgm:pt>
    <dgm:pt modelId="{AE153541-1443-47F3-8D5E-EF9036A21C86}" type="parTrans" cxnId="{0D81C65A-29A2-494C-B641-69A12E0823D3}">
      <dgm:prSet/>
      <dgm:spPr/>
      <dgm:t>
        <a:bodyPr/>
        <a:lstStyle/>
        <a:p>
          <a:endParaRPr lang="de-DE"/>
        </a:p>
      </dgm:t>
    </dgm:pt>
    <dgm:pt modelId="{23C7F820-0B4B-4BE0-A11D-F8841DFCBEFB}" type="sibTrans" cxnId="{0D81C65A-29A2-494C-B641-69A12E0823D3}">
      <dgm:prSet/>
      <dgm:spPr/>
      <dgm:t>
        <a:bodyPr/>
        <a:lstStyle/>
        <a:p>
          <a:endParaRPr lang="de-DE"/>
        </a:p>
      </dgm:t>
    </dgm:pt>
    <dgm:pt modelId="{4AFEDCBB-CC8C-4CD6-9001-7D1DA651143E}">
      <dgm:prSet phldrT="[Text]"/>
      <dgm:spPr/>
      <dgm:t>
        <a:bodyPr/>
        <a:lstStyle/>
        <a:p>
          <a:r>
            <a:rPr lang="de-DE" dirty="0"/>
            <a:t>Abschlusssitzung</a:t>
          </a:r>
        </a:p>
      </dgm:t>
    </dgm:pt>
    <dgm:pt modelId="{3E917C29-723D-4D49-8DE3-98DDE6A939BF}" type="parTrans" cxnId="{D3A3FBB9-AE40-433F-AE3E-40088DEEC0EC}">
      <dgm:prSet/>
      <dgm:spPr/>
      <dgm:t>
        <a:bodyPr/>
        <a:lstStyle/>
        <a:p>
          <a:endParaRPr lang="de-DE"/>
        </a:p>
      </dgm:t>
    </dgm:pt>
    <dgm:pt modelId="{62817363-B65F-41C5-A0FE-03A7A66AC66B}" type="sibTrans" cxnId="{D3A3FBB9-AE40-433F-AE3E-40088DEEC0EC}">
      <dgm:prSet/>
      <dgm:spPr/>
      <dgm:t>
        <a:bodyPr/>
        <a:lstStyle/>
        <a:p>
          <a:endParaRPr lang="de-DE"/>
        </a:p>
      </dgm:t>
    </dgm:pt>
    <dgm:pt modelId="{2121CFF3-6493-4942-838F-56635638491E}" type="pres">
      <dgm:prSet presAssocID="{67C7FE6F-2891-4444-9ADE-D0E9D73F4F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8955F2-E584-4D86-9C12-9795517E7BBD}" type="pres">
      <dgm:prSet presAssocID="{9735C6AC-37C4-4106-ABE8-6188592B402A}" presName="vertOne" presStyleCnt="0"/>
      <dgm:spPr/>
    </dgm:pt>
    <dgm:pt modelId="{E52DB780-B1DC-41A1-BD32-A8614EF02A75}" type="pres">
      <dgm:prSet presAssocID="{9735C6AC-37C4-4106-ABE8-6188592B402A}" presName="txOne" presStyleLbl="node0" presStyleIdx="0" presStyleCnt="1">
        <dgm:presLayoutVars>
          <dgm:chPref val="3"/>
        </dgm:presLayoutVars>
      </dgm:prSet>
      <dgm:spPr/>
    </dgm:pt>
    <dgm:pt modelId="{E62BBE63-8205-46E2-ACF6-6A2902F90E56}" type="pres">
      <dgm:prSet presAssocID="{9735C6AC-37C4-4106-ABE8-6188592B402A}" presName="parTransOne" presStyleCnt="0"/>
      <dgm:spPr/>
    </dgm:pt>
    <dgm:pt modelId="{29376DEF-0D75-4A99-B971-FCBE3DB7E8A1}" type="pres">
      <dgm:prSet presAssocID="{9735C6AC-37C4-4106-ABE8-6188592B402A}" presName="horzOne" presStyleCnt="0"/>
      <dgm:spPr/>
    </dgm:pt>
    <dgm:pt modelId="{CAC78076-093F-44C1-AAF5-2DA43C9D9174}" type="pres">
      <dgm:prSet presAssocID="{B7CEA4D8-B086-47F8-B18A-997A84A09CF8}" presName="vertTwo" presStyleCnt="0"/>
      <dgm:spPr/>
    </dgm:pt>
    <dgm:pt modelId="{08BC2692-7D57-4CAF-94B1-AF70D1E936D7}" type="pres">
      <dgm:prSet presAssocID="{B7CEA4D8-B086-47F8-B18A-997A84A09CF8}" presName="txTwo" presStyleLbl="node2" presStyleIdx="0" presStyleCnt="3">
        <dgm:presLayoutVars>
          <dgm:chPref val="3"/>
        </dgm:presLayoutVars>
      </dgm:prSet>
      <dgm:spPr/>
    </dgm:pt>
    <dgm:pt modelId="{D753DF48-CC38-4651-9BFF-ABADF4506791}" type="pres">
      <dgm:prSet presAssocID="{B7CEA4D8-B086-47F8-B18A-997A84A09CF8}" presName="horzTwo" presStyleCnt="0"/>
      <dgm:spPr/>
    </dgm:pt>
    <dgm:pt modelId="{AC07C8A2-A6EA-4D3A-9C2C-2283AD896468}" type="pres">
      <dgm:prSet presAssocID="{04EF17A3-1F3A-4F13-8CC0-51CBCB012438}" presName="sibSpaceTwo" presStyleCnt="0"/>
      <dgm:spPr/>
    </dgm:pt>
    <dgm:pt modelId="{3CF7B907-0F14-4997-9BDA-8D219387915A}" type="pres">
      <dgm:prSet presAssocID="{81826C8E-9515-40FF-8958-7941A2ED6030}" presName="vertTwo" presStyleCnt="0"/>
      <dgm:spPr/>
    </dgm:pt>
    <dgm:pt modelId="{82FDE86F-657D-4727-AD5F-DC5148D30ED9}" type="pres">
      <dgm:prSet presAssocID="{81826C8E-9515-40FF-8958-7941A2ED6030}" presName="txTwo" presStyleLbl="node2" presStyleIdx="1" presStyleCnt="3">
        <dgm:presLayoutVars>
          <dgm:chPref val="3"/>
        </dgm:presLayoutVars>
      </dgm:prSet>
      <dgm:spPr/>
    </dgm:pt>
    <dgm:pt modelId="{81F8D6F0-DE9C-45BE-81C0-03E22D771D1D}" type="pres">
      <dgm:prSet presAssocID="{81826C8E-9515-40FF-8958-7941A2ED6030}" presName="horzTwo" presStyleCnt="0"/>
      <dgm:spPr/>
    </dgm:pt>
    <dgm:pt modelId="{B5380575-97AE-465E-905D-744E415C5AA0}" type="pres">
      <dgm:prSet presAssocID="{23C7F820-0B4B-4BE0-A11D-F8841DFCBEFB}" presName="sibSpaceTwo" presStyleCnt="0"/>
      <dgm:spPr/>
    </dgm:pt>
    <dgm:pt modelId="{D1F4CCD7-CD1F-4793-A77F-34027532A63A}" type="pres">
      <dgm:prSet presAssocID="{4AFEDCBB-CC8C-4CD6-9001-7D1DA651143E}" presName="vertTwo" presStyleCnt="0"/>
      <dgm:spPr/>
    </dgm:pt>
    <dgm:pt modelId="{BC023E3B-4584-4813-8023-ECD92ECD5328}" type="pres">
      <dgm:prSet presAssocID="{4AFEDCBB-CC8C-4CD6-9001-7D1DA651143E}" presName="txTwo" presStyleLbl="node2" presStyleIdx="2" presStyleCnt="3">
        <dgm:presLayoutVars>
          <dgm:chPref val="3"/>
        </dgm:presLayoutVars>
      </dgm:prSet>
      <dgm:spPr/>
    </dgm:pt>
    <dgm:pt modelId="{34414E95-1C84-45A0-A902-86480B07095F}" type="pres">
      <dgm:prSet presAssocID="{4AFEDCBB-CC8C-4CD6-9001-7D1DA651143E}" presName="horzTwo" presStyleCnt="0"/>
      <dgm:spPr/>
    </dgm:pt>
  </dgm:ptLst>
  <dgm:cxnLst>
    <dgm:cxn modelId="{12C0C6A3-5810-4EE1-A231-CE0DFAC42689}" srcId="{9735C6AC-37C4-4106-ABE8-6188592B402A}" destId="{B7CEA4D8-B086-47F8-B18A-997A84A09CF8}" srcOrd="0" destOrd="0" parTransId="{ECEB79DC-ABD1-4710-88B1-4CE141A75A25}" sibTransId="{04EF17A3-1F3A-4F13-8CC0-51CBCB012438}"/>
    <dgm:cxn modelId="{96E81EA8-D704-44B2-B0D1-1E8118A48A9B}" srcId="{67C7FE6F-2891-4444-9ADE-D0E9D73F4FA9}" destId="{9735C6AC-37C4-4106-ABE8-6188592B402A}" srcOrd="0" destOrd="0" parTransId="{04CE878C-6E4F-440F-956D-E8E02ED5B13C}" sibTransId="{2158B6C7-2C73-42B8-8CA5-6857DF49BCDF}"/>
    <dgm:cxn modelId="{FBE5FAB6-5A7A-45E8-9A20-C14B1936082C}" type="presOf" srcId="{9735C6AC-37C4-4106-ABE8-6188592B402A}" destId="{E52DB780-B1DC-41A1-BD32-A8614EF02A75}" srcOrd="0" destOrd="0" presId="urn:microsoft.com/office/officeart/2005/8/layout/hierarchy4"/>
    <dgm:cxn modelId="{6B9825CC-1A6E-423B-8872-6553F0717748}" type="presOf" srcId="{81826C8E-9515-40FF-8958-7941A2ED6030}" destId="{82FDE86F-657D-4727-AD5F-DC5148D30ED9}" srcOrd="0" destOrd="0" presId="urn:microsoft.com/office/officeart/2005/8/layout/hierarchy4"/>
    <dgm:cxn modelId="{9E2C0277-090F-47F8-8341-E5371C5D9D61}" type="presOf" srcId="{67C7FE6F-2891-4444-9ADE-D0E9D73F4FA9}" destId="{2121CFF3-6493-4942-838F-56635638491E}" srcOrd="0" destOrd="0" presId="urn:microsoft.com/office/officeart/2005/8/layout/hierarchy4"/>
    <dgm:cxn modelId="{0D81C65A-29A2-494C-B641-69A12E0823D3}" srcId="{9735C6AC-37C4-4106-ABE8-6188592B402A}" destId="{81826C8E-9515-40FF-8958-7941A2ED6030}" srcOrd="1" destOrd="0" parTransId="{AE153541-1443-47F3-8D5E-EF9036A21C86}" sibTransId="{23C7F820-0B4B-4BE0-A11D-F8841DFCBEFB}"/>
    <dgm:cxn modelId="{D3A3FBB9-AE40-433F-AE3E-40088DEEC0EC}" srcId="{9735C6AC-37C4-4106-ABE8-6188592B402A}" destId="{4AFEDCBB-CC8C-4CD6-9001-7D1DA651143E}" srcOrd="2" destOrd="0" parTransId="{3E917C29-723D-4D49-8DE3-98DDE6A939BF}" sibTransId="{62817363-B65F-41C5-A0FE-03A7A66AC66B}"/>
    <dgm:cxn modelId="{F8F5511D-9E29-4519-B2AE-E4631C7283B8}" type="presOf" srcId="{4AFEDCBB-CC8C-4CD6-9001-7D1DA651143E}" destId="{BC023E3B-4584-4813-8023-ECD92ECD5328}" srcOrd="0" destOrd="0" presId="urn:microsoft.com/office/officeart/2005/8/layout/hierarchy4"/>
    <dgm:cxn modelId="{4A551E53-782C-4EEA-9D86-643D4D498394}" type="presOf" srcId="{B7CEA4D8-B086-47F8-B18A-997A84A09CF8}" destId="{08BC2692-7D57-4CAF-94B1-AF70D1E936D7}" srcOrd="0" destOrd="0" presId="urn:microsoft.com/office/officeart/2005/8/layout/hierarchy4"/>
    <dgm:cxn modelId="{91417E3E-CEAB-4729-A204-CEB0EEB18146}" type="presParOf" srcId="{2121CFF3-6493-4942-838F-56635638491E}" destId="{3C8955F2-E584-4D86-9C12-9795517E7BBD}" srcOrd="0" destOrd="0" presId="urn:microsoft.com/office/officeart/2005/8/layout/hierarchy4"/>
    <dgm:cxn modelId="{3D02D785-C105-4FE3-A2F6-2321D75D2463}" type="presParOf" srcId="{3C8955F2-E584-4D86-9C12-9795517E7BBD}" destId="{E52DB780-B1DC-41A1-BD32-A8614EF02A75}" srcOrd="0" destOrd="0" presId="urn:microsoft.com/office/officeart/2005/8/layout/hierarchy4"/>
    <dgm:cxn modelId="{A48405BF-B4A6-4FEC-8217-73E97FFC9A84}" type="presParOf" srcId="{3C8955F2-E584-4D86-9C12-9795517E7BBD}" destId="{E62BBE63-8205-46E2-ACF6-6A2902F90E56}" srcOrd="1" destOrd="0" presId="urn:microsoft.com/office/officeart/2005/8/layout/hierarchy4"/>
    <dgm:cxn modelId="{D421308F-8A76-4EDB-B52D-15BCAB90D595}" type="presParOf" srcId="{3C8955F2-E584-4D86-9C12-9795517E7BBD}" destId="{29376DEF-0D75-4A99-B971-FCBE3DB7E8A1}" srcOrd="2" destOrd="0" presId="urn:microsoft.com/office/officeart/2005/8/layout/hierarchy4"/>
    <dgm:cxn modelId="{56774F7D-DB50-41BA-A39B-A04BB635F9AB}" type="presParOf" srcId="{29376DEF-0D75-4A99-B971-FCBE3DB7E8A1}" destId="{CAC78076-093F-44C1-AAF5-2DA43C9D9174}" srcOrd="0" destOrd="0" presId="urn:microsoft.com/office/officeart/2005/8/layout/hierarchy4"/>
    <dgm:cxn modelId="{D88E91AE-8719-4C84-AAB7-D9CE62CFC395}" type="presParOf" srcId="{CAC78076-093F-44C1-AAF5-2DA43C9D9174}" destId="{08BC2692-7D57-4CAF-94B1-AF70D1E936D7}" srcOrd="0" destOrd="0" presId="urn:microsoft.com/office/officeart/2005/8/layout/hierarchy4"/>
    <dgm:cxn modelId="{CF693388-B1E4-44F0-AE4A-29F2530849C0}" type="presParOf" srcId="{CAC78076-093F-44C1-AAF5-2DA43C9D9174}" destId="{D753DF48-CC38-4651-9BFF-ABADF4506791}" srcOrd="1" destOrd="0" presId="urn:microsoft.com/office/officeart/2005/8/layout/hierarchy4"/>
    <dgm:cxn modelId="{2CA2D4A9-34C9-4E6D-9909-E77A34109F64}" type="presParOf" srcId="{29376DEF-0D75-4A99-B971-FCBE3DB7E8A1}" destId="{AC07C8A2-A6EA-4D3A-9C2C-2283AD896468}" srcOrd="1" destOrd="0" presId="urn:microsoft.com/office/officeart/2005/8/layout/hierarchy4"/>
    <dgm:cxn modelId="{312D87B1-7A35-4688-870B-33BEE6E4775F}" type="presParOf" srcId="{29376DEF-0D75-4A99-B971-FCBE3DB7E8A1}" destId="{3CF7B907-0F14-4997-9BDA-8D219387915A}" srcOrd="2" destOrd="0" presId="urn:microsoft.com/office/officeart/2005/8/layout/hierarchy4"/>
    <dgm:cxn modelId="{66D3D2F3-EFC6-422F-9CDC-850E55C185EC}" type="presParOf" srcId="{3CF7B907-0F14-4997-9BDA-8D219387915A}" destId="{82FDE86F-657D-4727-AD5F-DC5148D30ED9}" srcOrd="0" destOrd="0" presId="urn:microsoft.com/office/officeart/2005/8/layout/hierarchy4"/>
    <dgm:cxn modelId="{BCE68E03-DF84-4004-98B0-88DF23DE7EFF}" type="presParOf" srcId="{3CF7B907-0F14-4997-9BDA-8D219387915A}" destId="{81F8D6F0-DE9C-45BE-81C0-03E22D771D1D}" srcOrd="1" destOrd="0" presId="urn:microsoft.com/office/officeart/2005/8/layout/hierarchy4"/>
    <dgm:cxn modelId="{1B05EC1F-308D-4315-BCEF-EF6936211FA2}" type="presParOf" srcId="{29376DEF-0D75-4A99-B971-FCBE3DB7E8A1}" destId="{B5380575-97AE-465E-905D-744E415C5AA0}" srcOrd="3" destOrd="0" presId="urn:microsoft.com/office/officeart/2005/8/layout/hierarchy4"/>
    <dgm:cxn modelId="{E7AAC2D7-12E1-4015-8891-EF852CEF690D}" type="presParOf" srcId="{29376DEF-0D75-4A99-B971-FCBE3DB7E8A1}" destId="{D1F4CCD7-CD1F-4793-A77F-34027532A63A}" srcOrd="4" destOrd="0" presId="urn:microsoft.com/office/officeart/2005/8/layout/hierarchy4"/>
    <dgm:cxn modelId="{08E58761-F7C2-4E26-BB07-0CE1BBB9B1EF}" type="presParOf" srcId="{D1F4CCD7-CD1F-4793-A77F-34027532A63A}" destId="{BC023E3B-4584-4813-8023-ECD92ECD5328}" srcOrd="0" destOrd="0" presId="urn:microsoft.com/office/officeart/2005/8/layout/hierarchy4"/>
    <dgm:cxn modelId="{24A95D33-869B-4A69-95B9-750EBF800812}" type="presParOf" srcId="{D1F4CCD7-CD1F-4793-A77F-34027532A63A}" destId="{34414E95-1C84-45A0-A902-86480B07095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74AA86-B194-42EA-BB61-05899D7EBFC2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5C46F3C-6D63-4422-BAC9-FEDE7040A974}">
      <dgm:prSet phldrT="[Text]"/>
      <dgm:spPr/>
      <dgm:t>
        <a:bodyPr/>
        <a:lstStyle/>
        <a:p>
          <a:r>
            <a:rPr lang="de-DE"/>
            <a:t>Design</a:t>
          </a:r>
          <a:endParaRPr lang="de-DE"/>
        </a:p>
      </dgm:t>
    </dgm:pt>
    <dgm:pt modelId="{E459F894-CE30-44FD-A9EF-46CEAA5AE2BB}" type="parTrans" cxnId="{6A8BF7E1-E613-4978-AEB3-2A5D571FB46B}">
      <dgm:prSet/>
      <dgm:spPr/>
      <dgm:t>
        <a:bodyPr/>
        <a:lstStyle/>
        <a:p>
          <a:endParaRPr lang="de-DE"/>
        </a:p>
      </dgm:t>
    </dgm:pt>
    <dgm:pt modelId="{6C2ADF2F-A0BB-4427-B757-6D844B1F8294}" type="sibTrans" cxnId="{6A8BF7E1-E613-4978-AEB3-2A5D571FB46B}">
      <dgm:prSet/>
      <dgm:spPr/>
      <dgm:t>
        <a:bodyPr/>
        <a:lstStyle/>
        <a:p>
          <a:endParaRPr lang="de-DE"/>
        </a:p>
      </dgm:t>
    </dgm:pt>
    <dgm:pt modelId="{E8D7ABBA-C760-407B-AB97-881DC528F9D3}">
      <dgm:prSet phldrT="[Text]"/>
      <dgm:spPr/>
      <dgm:t>
        <a:bodyPr/>
        <a:lstStyle/>
        <a:p>
          <a:r>
            <a:rPr lang="de-DE" dirty="0"/>
            <a:t>Mock </a:t>
          </a:r>
          <a:r>
            <a:rPr lang="de-DE" dirty="0" err="1"/>
            <a:t>Up</a:t>
          </a:r>
          <a:endParaRPr lang="de-DE" dirty="0"/>
        </a:p>
      </dgm:t>
    </dgm:pt>
    <dgm:pt modelId="{78626A68-CBF6-402C-BECB-192673C18C87}" type="parTrans" cxnId="{37547156-4A1E-43B8-9AA2-9F1A9C773EF5}">
      <dgm:prSet/>
      <dgm:spPr/>
      <dgm:t>
        <a:bodyPr/>
        <a:lstStyle/>
        <a:p>
          <a:endParaRPr lang="de-DE"/>
        </a:p>
      </dgm:t>
    </dgm:pt>
    <dgm:pt modelId="{3F781C4A-FDE2-4846-BE7A-0C4A8476E2E9}" type="sibTrans" cxnId="{37547156-4A1E-43B8-9AA2-9F1A9C773EF5}">
      <dgm:prSet/>
      <dgm:spPr/>
      <dgm:t>
        <a:bodyPr/>
        <a:lstStyle/>
        <a:p>
          <a:endParaRPr lang="de-DE"/>
        </a:p>
      </dgm:t>
    </dgm:pt>
    <dgm:pt modelId="{A64E232F-0E51-44F4-AA70-DBCFADAD54D1}">
      <dgm:prSet phldrT="[Text]"/>
      <dgm:spPr/>
      <dgm:t>
        <a:bodyPr/>
        <a:lstStyle/>
        <a:p>
          <a:r>
            <a:rPr lang="de-DE" dirty="0" err="1"/>
            <a:t>WireFrame</a:t>
          </a:r>
          <a:endParaRPr lang="de-DE" dirty="0"/>
        </a:p>
      </dgm:t>
    </dgm:pt>
    <dgm:pt modelId="{1C741759-511B-42D7-A9DC-3FD1078DC99D}" type="parTrans" cxnId="{9D82CB97-9DDE-45CF-84AF-2880481FFA27}">
      <dgm:prSet/>
      <dgm:spPr/>
      <dgm:t>
        <a:bodyPr/>
        <a:lstStyle/>
        <a:p>
          <a:endParaRPr lang="de-DE"/>
        </a:p>
      </dgm:t>
    </dgm:pt>
    <dgm:pt modelId="{8010D92C-61E8-43C1-9505-6EFB344F0AEE}" type="sibTrans" cxnId="{9D82CB97-9DDE-45CF-84AF-2880481FFA27}">
      <dgm:prSet/>
      <dgm:spPr/>
      <dgm:t>
        <a:bodyPr/>
        <a:lstStyle/>
        <a:p>
          <a:endParaRPr lang="de-DE"/>
        </a:p>
      </dgm:t>
    </dgm:pt>
    <dgm:pt modelId="{2E9F9C20-DB83-4F45-AE2D-F963A5803174}">
      <dgm:prSet phldrT="[Text]"/>
      <dgm:spPr/>
      <dgm:t>
        <a:bodyPr/>
        <a:lstStyle/>
        <a:p>
          <a:r>
            <a:rPr lang="de-DE" dirty="0"/>
            <a:t>HTML / CSS Umsetzung</a:t>
          </a:r>
        </a:p>
      </dgm:t>
    </dgm:pt>
    <dgm:pt modelId="{377DCD11-CABB-45E6-98AE-8E4F55C5C426}" type="parTrans" cxnId="{C1871B34-7177-40F9-9F8B-BF00C2A60719}">
      <dgm:prSet/>
      <dgm:spPr/>
      <dgm:t>
        <a:bodyPr/>
        <a:lstStyle/>
        <a:p>
          <a:endParaRPr lang="de-DE"/>
        </a:p>
      </dgm:t>
    </dgm:pt>
    <dgm:pt modelId="{70AED0EF-CB6B-4D73-BDF7-80108045872A}" type="sibTrans" cxnId="{C1871B34-7177-40F9-9F8B-BF00C2A60719}">
      <dgm:prSet/>
      <dgm:spPr/>
      <dgm:t>
        <a:bodyPr/>
        <a:lstStyle/>
        <a:p>
          <a:endParaRPr lang="de-DE"/>
        </a:p>
      </dgm:t>
    </dgm:pt>
    <dgm:pt modelId="{0721AE21-7D28-4A94-98E4-A4A7151A6981}" type="pres">
      <dgm:prSet presAssocID="{4474AA86-B194-42EA-BB61-05899D7EBFC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FFC6D5-3541-464A-9CBB-6B858D678FFF}" type="pres">
      <dgm:prSet presAssocID="{F5C46F3C-6D63-4422-BAC9-FEDE7040A974}" presName="vertOne" presStyleCnt="0"/>
      <dgm:spPr/>
    </dgm:pt>
    <dgm:pt modelId="{31B77679-7168-4F66-A654-55995E52E901}" type="pres">
      <dgm:prSet presAssocID="{F5C46F3C-6D63-4422-BAC9-FEDE7040A974}" presName="txOne" presStyleLbl="node0" presStyleIdx="0" presStyleCnt="1">
        <dgm:presLayoutVars>
          <dgm:chPref val="3"/>
        </dgm:presLayoutVars>
      </dgm:prSet>
      <dgm:spPr/>
    </dgm:pt>
    <dgm:pt modelId="{6FEC6FBF-3A15-4B2E-AB53-B60D308D6969}" type="pres">
      <dgm:prSet presAssocID="{F5C46F3C-6D63-4422-BAC9-FEDE7040A974}" presName="parTransOne" presStyleCnt="0"/>
      <dgm:spPr/>
    </dgm:pt>
    <dgm:pt modelId="{6B6B1CE6-D655-4F8B-8EC1-9AC33E1E651D}" type="pres">
      <dgm:prSet presAssocID="{F5C46F3C-6D63-4422-BAC9-FEDE7040A974}" presName="horzOne" presStyleCnt="0"/>
      <dgm:spPr/>
    </dgm:pt>
    <dgm:pt modelId="{42DE55D2-0B59-4807-9308-593ACF088935}" type="pres">
      <dgm:prSet presAssocID="{E8D7ABBA-C760-407B-AB97-881DC528F9D3}" presName="vertTwo" presStyleCnt="0"/>
      <dgm:spPr/>
    </dgm:pt>
    <dgm:pt modelId="{E691C4EA-E48E-43BD-A0E8-701801E40CF7}" type="pres">
      <dgm:prSet presAssocID="{E8D7ABBA-C760-407B-AB97-881DC528F9D3}" presName="txTwo" presStyleLbl="node2" presStyleIdx="0" presStyleCnt="3">
        <dgm:presLayoutVars>
          <dgm:chPref val="3"/>
        </dgm:presLayoutVars>
      </dgm:prSet>
      <dgm:spPr/>
    </dgm:pt>
    <dgm:pt modelId="{9ABE7BFC-5788-463D-95C5-B639E8F326A5}" type="pres">
      <dgm:prSet presAssocID="{E8D7ABBA-C760-407B-AB97-881DC528F9D3}" presName="horzTwo" presStyleCnt="0"/>
      <dgm:spPr/>
    </dgm:pt>
    <dgm:pt modelId="{A0F24FBE-52EE-4206-AC63-1B6E36F4AF9B}" type="pres">
      <dgm:prSet presAssocID="{3F781C4A-FDE2-4846-BE7A-0C4A8476E2E9}" presName="sibSpaceTwo" presStyleCnt="0"/>
      <dgm:spPr/>
    </dgm:pt>
    <dgm:pt modelId="{B206D50A-C52C-457B-BBCC-BDC1F2DA6799}" type="pres">
      <dgm:prSet presAssocID="{A64E232F-0E51-44F4-AA70-DBCFADAD54D1}" presName="vertTwo" presStyleCnt="0"/>
      <dgm:spPr/>
    </dgm:pt>
    <dgm:pt modelId="{C3482519-EAE5-4F94-A27A-77F4E460E113}" type="pres">
      <dgm:prSet presAssocID="{A64E232F-0E51-44F4-AA70-DBCFADAD54D1}" presName="txTwo" presStyleLbl="node2" presStyleIdx="1" presStyleCnt="3">
        <dgm:presLayoutVars>
          <dgm:chPref val="3"/>
        </dgm:presLayoutVars>
      </dgm:prSet>
      <dgm:spPr/>
    </dgm:pt>
    <dgm:pt modelId="{694869B0-6456-476C-8B30-6E4D37E71BE9}" type="pres">
      <dgm:prSet presAssocID="{A64E232F-0E51-44F4-AA70-DBCFADAD54D1}" presName="horzTwo" presStyleCnt="0"/>
      <dgm:spPr/>
    </dgm:pt>
    <dgm:pt modelId="{4488F77F-00DF-49B7-A321-62F26861B94C}" type="pres">
      <dgm:prSet presAssocID="{8010D92C-61E8-43C1-9505-6EFB344F0AEE}" presName="sibSpaceTwo" presStyleCnt="0"/>
      <dgm:spPr/>
    </dgm:pt>
    <dgm:pt modelId="{EEFE818A-8F94-466D-AF01-837B9C7110E9}" type="pres">
      <dgm:prSet presAssocID="{2E9F9C20-DB83-4F45-AE2D-F963A5803174}" presName="vertTwo" presStyleCnt="0"/>
      <dgm:spPr/>
    </dgm:pt>
    <dgm:pt modelId="{6AC255C2-61BA-42D6-954F-512C42364D51}" type="pres">
      <dgm:prSet presAssocID="{2E9F9C20-DB83-4F45-AE2D-F963A5803174}" presName="txTwo" presStyleLbl="node2" presStyleIdx="2" presStyleCnt="3">
        <dgm:presLayoutVars>
          <dgm:chPref val="3"/>
        </dgm:presLayoutVars>
      </dgm:prSet>
      <dgm:spPr/>
    </dgm:pt>
    <dgm:pt modelId="{12412640-55CF-4337-A6CF-27D9156F330B}" type="pres">
      <dgm:prSet presAssocID="{2E9F9C20-DB83-4F45-AE2D-F963A5803174}" presName="horzTwo" presStyleCnt="0"/>
      <dgm:spPr/>
    </dgm:pt>
  </dgm:ptLst>
  <dgm:cxnLst>
    <dgm:cxn modelId="{C1871B34-7177-40F9-9F8B-BF00C2A60719}" srcId="{F5C46F3C-6D63-4422-BAC9-FEDE7040A974}" destId="{2E9F9C20-DB83-4F45-AE2D-F963A5803174}" srcOrd="2" destOrd="0" parTransId="{377DCD11-CABB-45E6-98AE-8E4F55C5C426}" sibTransId="{70AED0EF-CB6B-4D73-BDF7-80108045872A}"/>
    <dgm:cxn modelId="{E805275B-439C-4258-BE61-FD3417FAAD7B}" type="presOf" srcId="{4474AA86-B194-42EA-BB61-05899D7EBFC2}" destId="{0721AE21-7D28-4A94-98E4-A4A7151A6981}" srcOrd="0" destOrd="0" presId="urn:microsoft.com/office/officeart/2005/8/layout/hierarchy4"/>
    <dgm:cxn modelId="{03A6123F-7F23-4C02-8C2E-735C5D178E3F}" type="presOf" srcId="{A64E232F-0E51-44F4-AA70-DBCFADAD54D1}" destId="{C3482519-EAE5-4F94-A27A-77F4E460E113}" srcOrd="0" destOrd="0" presId="urn:microsoft.com/office/officeart/2005/8/layout/hierarchy4"/>
    <dgm:cxn modelId="{37547156-4A1E-43B8-9AA2-9F1A9C773EF5}" srcId="{F5C46F3C-6D63-4422-BAC9-FEDE7040A974}" destId="{E8D7ABBA-C760-407B-AB97-881DC528F9D3}" srcOrd="0" destOrd="0" parTransId="{78626A68-CBF6-402C-BECB-192673C18C87}" sibTransId="{3F781C4A-FDE2-4846-BE7A-0C4A8476E2E9}"/>
    <dgm:cxn modelId="{5DBA685E-6944-48FB-81A8-B031A1198868}" type="presOf" srcId="{F5C46F3C-6D63-4422-BAC9-FEDE7040A974}" destId="{31B77679-7168-4F66-A654-55995E52E901}" srcOrd="0" destOrd="0" presId="urn:microsoft.com/office/officeart/2005/8/layout/hierarchy4"/>
    <dgm:cxn modelId="{6A8BF7E1-E613-4978-AEB3-2A5D571FB46B}" srcId="{4474AA86-B194-42EA-BB61-05899D7EBFC2}" destId="{F5C46F3C-6D63-4422-BAC9-FEDE7040A974}" srcOrd="0" destOrd="0" parTransId="{E459F894-CE30-44FD-A9EF-46CEAA5AE2BB}" sibTransId="{6C2ADF2F-A0BB-4427-B757-6D844B1F8294}"/>
    <dgm:cxn modelId="{BD94DC7C-942B-4970-B0CD-218697975B82}" type="presOf" srcId="{2E9F9C20-DB83-4F45-AE2D-F963A5803174}" destId="{6AC255C2-61BA-42D6-954F-512C42364D51}" srcOrd="0" destOrd="0" presId="urn:microsoft.com/office/officeart/2005/8/layout/hierarchy4"/>
    <dgm:cxn modelId="{0739B7AF-57BD-45CD-9A97-966210F85C86}" type="presOf" srcId="{E8D7ABBA-C760-407B-AB97-881DC528F9D3}" destId="{E691C4EA-E48E-43BD-A0E8-701801E40CF7}" srcOrd="0" destOrd="0" presId="urn:microsoft.com/office/officeart/2005/8/layout/hierarchy4"/>
    <dgm:cxn modelId="{9D82CB97-9DDE-45CF-84AF-2880481FFA27}" srcId="{F5C46F3C-6D63-4422-BAC9-FEDE7040A974}" destId="{A64E232F-0E51-44F4-AA70-DBCFADAD54D1}" srcOrd="1" destOrd="0" parTransId="{1C741759-511B-42D7-A9DC-3FD1078DC99D}" sibTransId="{8010D92C-61E8-43C1-9505-6EFB344F0AEE}"/>
    <dgm:cxn modelId="{D7A8343C-B1B1-4862-A37A-99B6E6FDB592}" type="presParOf" srcId="{0721AE21-7D28-4A94-98E4-A4A7151A6981}" destId="{FCFFC6D5-3541-464A-9CBB-6B858D678FFF}" srcOrd="0" destOrd="0" presId="urn:microsoft.com/office/officeart/2005/8/layout/hierarchy4"/>
    <dgm:cxn modelId="{DAE00A35-57DD-4D31-809E-07E343BB504D}" type="presParOf" srcId="{FCFFC6D5-3541-464A-9CBB-6B858D678FFF}" destId="{31B77679-7168-4F66-A654-55995E52E901}" srcOrd="0" destOrd="0" presId="urn:microsoft.com/office/officeart/2005/8/layout/hierarchy4"/>
    <dgm:cxn modelId="{30102409-BA3F-4BBB-9F7C-F5E7C37C8EB5}" type="presParOf" srcId="{FCFFC6D5-3541-464A-9CBB-6B858D678FFF}" destId="{6FEC6FBF-3A15-4B2E-AB53-B60D308D6969}" srcOrd="1" destOrd="0" presId="urn:microsoft.com/office/officeart/2005/8/layout/hierarchy4"/>
    <dgm:cxn modelId="{21F6D609-9EAB-4C6D-9C41-030A8D2D6365}" type="presParOf" srcId="{FCFFC6D5-3541-464A-9CBB-6B858D678FFF}" destId="{6B6B1CE6-D655-4F8B-8EC1-9AC33E1E651D}" srcOrd="2" destOrd="0" presId="urn:microsoft.com/office/officeart/2005/8/layout/hierarchy4"/>
    <dgm:cxn modelId="{74FBA63E-46DE-4D85-8730-E7D1533FDC0A}" type="presParOf" srcId="{6B6B1CE6-D655-4F8B-8EC1-9AC33E1E651D}" destId="{42DE55D2-0B59-4807-9308-593ACF088935}" srcOrd="0" destOrd="0" presId="urn:microsoft.com/office/officeart/2005/8/layout/hierarchy4"/>
    <dgm:cxn modelId="{46095A1B-078B-4643-A03A-4DEAC88D9AB4}" type="presParOf" srcId="{42DE55D2-0B59-4807-9308-593ACF088935}" destId="{E691C4EA-E48E-43BD-A0E8-701801E40CF7}" srcOrd="0" destOrd="0" presId="urn:microsoft.com/office/officeart/2005/8/layout/hierarchy4"/>
    <dgm:cxn modelId="{40E95B64-9461-4C42-8BB8-874C96C132AE}" type="presParOf" srcId="{42DE55D2-0B59-4807-9308-593ACF088935}" destId="{9ABE7BFC-5788-463D-95C5-B639E8F326A5}" srcOrd="1" destOrd="0" presId="urn:microsoft.com/office/officeart/2005/8/layout/hierarchy4"/>
    <dgm:cxn modelId="{CF30FFF2-0C10-40C8-9496-B1BB3DCD03D1}" type="presParOf" srcId="{6B6B1CE6-D655-4F8B-8EC1-9AC33E1E651D}" destId="{A0F24FBE-52EE-4206-AC63-1B6E36F4AF9B}" srcOrd="1" destOrd="0" presId="urn:microsoft.com/office/officeart/2005/8/layout/hierarchy4"/>
    <dgm:cxn modelId="{8DC634E8-4558-4434-8311-B0F709D2D5A3}" type="presParOf" srcId="{6B6B1CE6-D655-4F8B-8EC1-9AC33E1E651D}" destId="{B206D50A-C52C-457B-BBCC-BDC1F2DA6799}" srcOrd="2" destOrd="0" presId="urn:microsoft.com/office/officeart/2005/8/layout/hierarchy4"/>
    <dgm:cxn modelId="{5B4C953B-FC94-427A-96D7-6406363C72E1}" type="presParOf" srcId="{B206D50A-C52C-457B-BBCC-BDC1F2DA6799}" destId="{C3482519-EAE5-4F94-A27A-77F4E460E113}" srcOrd="0" destOrd="0" presId="urn:microsoft.com/office/officeart/2005/8/layout/hierarchy4"/>
    <dgm:cxn modelId="{3D8C590E-C7FB-4621-A408-6A880AFF94CB}" type="presParOf" srcId="{B206D50A-C52C-457B-BBCC-BDC1F2DA6799}" destId="{694869B0-6456-476C-8B30-6E4D37E71BE9}" srcOrd="1" destOrd="0" presId="urn:microsoft.com/office/officeart/2005/8/layout/hierarchy4"/>
    <dgm:cxn modelId="{E507060D-DDF6-4E5B-ABE9-2740EE75B428}" type="presParOf" srcId="{6B6B1CE6-D655-4F8B-8EC1-9AC33E1E651D}" destId="{4488F77F-00DF-49B7-A321-62F26861B94C}" srcOrd="3" destOrd="0" presId="urn:microsoft.com/office/officeart/2005/8/layout/hierarchy4"/>
    <dgm:cxn modelId="{C637A206-8E72-41E9-8C5C-633558EA60AC}" type="presParOf" srcId="{6B6B1CE6-D655-4F8B-8EC1-9AC33E1E651D}" destId="{EEFE818A-8F94-466D-AF01-837B9C7110E9}" srcOrd="4" destOrd="0" presId="urn:microsoft.com/office/officeart/2005/8/layout/hierarchy4"/>
    <dgm:cxn modelId="{D3A5444E-04C2-4967-A4C5-46B6DC6E1EF2}" type="presParOf" srcId="{EEFE818A-8F94-466D-AF01-837B9C7110E9}" destId="{6AC255C2-61BA-42D6-954F-512C42364D51}" srcOrd="0" destOrd="0" presId="urn:microsoft.com/office/officeart/2005/8/layout/hierarchy4"/>
    <dgm:cxn modelId="{598B7D8D-8F9F-4964-BE4F-D8B51C2D729D}" type="presParOf" srcId="{EEFE818A-8F94-466D-AF01-837B9C7110E9}" destId="{12412640-55CF-4337-A6CF-27D9156F330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3DBDD0-740C-4589-A773-645A35B42C41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F174DD3-C0DB-497B-B065-B207C035296F}">
      <dgm:prSet phldrT="[Text]"/>
      <dgm:spPr/>
      <dgm:t>
        <a:bodyPr/>
        <a:lstStyle/>
        <a:p>
          <a:r>
            <a:rPr lang="de-DE"/>
            <a:t>Datenbankkonzept</a:t>
          </a:r>
          <a:endParaRPr lang="de-DE"/>
        </a:p>
      </dgm:t>
    </dgm:pt>
    <dgm:pt modelId="{3BA7BC99-AE92-4807-A2CC-80DE0D6A4D08}" type="parTrans" cxnId="{6368F5CC-563D-4E13-8C4D-D4D38D8DA144}">
      <dgm:prSet/>
      <dgm:spPr/>
      <dgm:t>
        <a:bodyPr/>
        <a:lstStyle/>
        <a:p>
          <a:endParaRPr lang="de-DE"/>
        </a:p>
      </dgm:t>
    </dgm:pt>
    <dgm:pt modelId="{410FC15A-6565-40BE-A0C0-C0C6B9A9CCC2}" type="sibTrans" cxnId="{6368F5CC-563D-4E13-8C4D-D4D38D8DA144}">
      <dgm:prSet/>
      <dgm:spPr/>
      <dgm:t>
        <a:bodyPr/>
        <a:lstStyle/>
        <a:p>
          <a:endParaRPr lang="de-DE"/>
        </a:p>
      </dgm:t>
    </dgm:pt>
    <dgm:pt modelId="{03A84A47-66BB-4672-B482-A66813DCEB63}">
      <dgm:prSet phldrT="[Text]"/>
      <dgm:spPr/>
      <dgm:t>
        <a:bodyPr/>
        <a:lstStyle/>
        <a:p>
          <a:r>
            <a:rPr lang="de-DE" dirty="0"/>
            <a:t>Analyse Datenhaltung</a:t>
          </a:r>
        </a:p>
      </dgm:t>
    </dgm:pt>
    <dgm:pt modelId="{0CD45BEA-0762-479F-9476-257AD73A2BD4}" type="parTrans" cxnId="{8C2BBB43-86DC-49EC-B827-A8C42874EE36}">
      <dgm:prSet/>
      <dgm:spPr/>
      <dgm:t>
        <a:bodyPr/>
        <a:lstStyle/>
        <a:p>
          <a:endParaRPr lang="de-DE"/>
        </a:p>
      </dgm:t>
    </dgm:pt>
    <dgm:pt modelId="{409ABCF8-35E9-4C4A-A01F-126999736871}" type="sibTrans" cxnId="{8C2BBB43-86DC-49EC-B827-A8C42874EE36}">
      <dgm:prSet/>
      <dgm:spPr/>
      <dgm:t>
        <a:bodyPr/>
        <a:lstStyle/>
        <a:p>
          <a:endParaRPr lang="de-DE"/>
        </a:p>
      </dgm:t>
    </dgm:pt>
    <dgm:pt modelId="{CDA584ED-22DD-4E60-B1AA-206F5245C7EE}">
      <dgm:prSet phldrT="[Text]"/>
      <dgm:spPr/>
      <dgm:t>
        <a:bodyPr/>
        <a:lstStyle/>
        <a:p>
          <a:r>
            <a:rPr lang="de-DE" dirty="0"/>
            <a:t>Erstellung ERM</a:t>
          </a:r>
        </a:p>
      </dgm:t>
    </dgm:pt>
    <dgm:pt modelId="{24BE9495-08AF-4751-B249-454865941D66}" type="parTrans" cxnId="{F96AE14C-8125-4F74-BDA2-EA0E340DC275}">
      <dgm:prSet/>
      <dgm:spPr/>
      <dgm:t>
        <a:bodyPr/>
        <a:lstStyle/>
        <a:p>
          <a:endParaRPr lang="de-DE"/>
        </a:p>
      </dgm:t>
    </dgm:pt>
    <dgm:pt modelId="{41BE9E98-E998-451E-B8EC-C36466A96ED0}" type="sibTrans" cxnId="{F96AE14C-8125-4F74-BDA2-EA0E340DC275}">
      <dgm:prSet/>
      <dgm:spPr/>
      <dgm:t>
        <a:bodyPr/>
        <a:lstStyle/>
        <a:p>
          <a:endParaRPr lang="de-DE"/>
        </a:p>
      </dgm:t>
    </dgm:pt>
    <dgm:pt modelId="{7A27F528-7068-4931-BB67-79DE39FF1A18}">
      <dgm:prSet phldrT="[Text]"/>
      <dgm:spPr/>
      <dgm:t>
        <a:bodyPr/>
        <a:lstStyle/>
        <a:p>
          <a:r>
            <a:rPr lang="de-DE" dirty="0"/>
            <a:t>Erstellung SQL</a:t>
          </a:r>
        </a:p>
      </dgm:t>
    </dgm:pt>
    <dgm:pt modelId="{BA473D98-6527-4185-BD96-2EED7645AEB1}" type="parTrans" cxnId="{FFBB1EBA-D06C-4392-A1FA-D00ADC267BFF}">
      <dgm:prSet/>
      <dgm:spPr/>
      <dgm:t>
        <a:bodyPr/>
        <a:lstStyle/>
        <a:p>
          <a:endParaRPr lang="de-DE"/>
        </a:p>
      </dgm:t>
    </dgm:pt>
    <dgm:pt modelId="{6C7BA101-53EF-4566-8122-1551C03F5EE7}" type="sibTrans" cxnId="{FFBB1EBA-D06C-4392-A1FA-D00ADC267BFF}">
      <dgm:prSet/>
      <dgm:spPr/>
      <dgm:t>
        <a:bodyPr/>
        <a:lstStyle/>
        <a:p>
          <a:endParaRPr lang="de-DE"/>
        </a:p>
      </dgm:t>
    </dgm:pt>
    <dgm:pt modelId="{CD0E2546-A229-4C8C-AD6B-D9E3C1394677}">
      <dgm:prSet phldrT="[Text]"/>
      <dgm:spPr/>
      <dgm:t>
        <a:bodyPr/>
        <a:lstStyle/>
        <a:p>
          <a:r>
            <a:rPr lang="de-DE" dirty="0"/>
            <a:t>SQL Abfragen</a:t>
          </a:r>
        </a:p>
      </dgm:t>
    </dgm:pt>
    <dgm:pt modelId="{B28722C4-EF41-40BA-9206-39DCD0D6FBA7}" type="parTrans" cxnId="{5094245A-8EAA-4C88-AF28-BA6ECD02060D}">
      <dgm:prSet/>
      <dgm:spPr/>
      <dgm:t>
        <a:bodyPr/>
        <a:lstStyle/>
        <a:p>
          <a:endParaRPr lang="de-DE"/>
        </a:p>
      </dgm:t>
    </dgm:pt>
    <dgm:pt modelId="{52A1B68C-E9A6-4FF4-8B2E-B5C725ABC89B}" type="sibTrans" cxnId="{5094245A-8EAA-4C88-AF28-BA6ECD02060D}">
      <dgm:prSet/>
      <dgm:spPr/>
      <dgm:t>
        <a:bodyPr/>
        <a:lstStyle/>
        <a:p>
          <a:endParaRPr lang="de-DE"/>
        </a:p>
      </dgm:t>
    </dgm:pt>
    <dgm:pt modelId="{C2AD7895-39DB-42BB-B9F9-96D7A2295531}" type="pres">
      <dgm:prSet presAssocID="{6E3DBDD0-740C-4589-A773-645A35B42C4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565A58-58BC-4CA5-9E55-65BF1F4D5C85}" type="pres">
      <dgm:prSet presAssocID="{1F174DD3-C0DB-497B-B065-B207C035296F}" presName="vertOne" presStyleCnt="0"/>
      <dgm:spPr/>
    </dgm:pt>
    <dgm:pt modelId="{11BA99A9-BB38-4BAC-8F98-710E8D80418A}" type="pres">
      <dgm:prSet presAssocID="{1F174DD3-C0DB-497B-B065-B207C035296F}" presName="txOne" presStyleLbl="node0" presStyleIdx="0" presStyleCnt="1">
        <dgm:presLayoutVars>
          <dgm:chPref val="3"/>
        </dgm:presLayoutVars>
      </dgm:prSet>
      <dgm:spPr/>
    </dgm:pt>
    <dgm:pt modelId="{FA76CA10-7DC6-403C-B63E-0E52D25DD286}" type="pres">
      <dgm:prSet presAssocID="{1F174DD3-C0DB-497B-B065-B207C035296F}" presName="parTransOne" presStyleCnt="0"/>
      <dgm:spPr/>
    </dgm:pt>
    <dgm:pt modelId="{82982347-C13D-4694-ADFD-3A149D185206}" type="pres">
      <dgm:prSet presAssocID="{1F174DD3-C0DB-497B-B065-B207C035296F}" presName="horzOne" presStyleCnt="0"/>
      <dgm:spPr/>
    </dgm:pt>
    <dgm:pt modelId="{64F1462F-E843-4683-B0B9-DAD75A00E14B}" type="pres">
      <dgm:prSet presAssocID="{03A84A47-66BB-4672-B482-A66813DCEB63}" presName="vertTwo" presStyleCnt="0"/>
      <dgm:spPr/>
    </dgm:pt>
    <dgm:pt modelId="{6B70D70C-EF4A-47DB-B009-FDEBA3A524F4}" type="pres">
      <dgm:prSet presAssocID="{03A84A47-66BB-4672-B482-A66813DCEB63}" presName="txTwo" presStyleLbl="node2" presStyleIdx="0" presStyleCnt="4">
        <dgm:presLayoutVars>
          <dgm:chPref val="3"/>
        </dgm:presLayoutVars>
      </dgm:prSet>
      <dgm:spPr/>
    </dgm:pt>
    <dgm:pt modelId="{A2426F68-0345-40D9-8B47-8CEFF5D61CFA}" type="pres">
      <dgm:prSet presAssocID="{03A84A47-66BB-4672-B482-A66813DCEB63}" presName="horzTwo" presStyleCnt="0"/>
      <dgm:spPr/>
    </dgm:pt>
    <dgm:pt modelId="{293F34B1-5AEC-486D-B8CF-4D8359AD19FC}" type="pres">
      <dgm:prSet presAssocID="{409ABCF8-35E9-4C4A-A01F-126999736871}" presName="sibSpaceTwo" presStyleCnt="0"/>
      <dgm:spPr/>
    </dgm:pt>
    <dgm:pt modelId="{DF11F189-44EB-4F4D-BB73-517058796C68}" type="pres">
      <dgm:prSet presAssocID="{CDA584ED-22DD-4E60-B1AA-206F5245C7EE}" presName="vertTwo" presStyleCnt="0"/>
      <dgm:spPr/>
    </dgm:pt>
    <dgm:pt modelId="{77D0D594-A976-4F76-BB22-8AAF68AC054B}" type="pres">
      <dgm:prSet presAssocID="{CDA584ED-22DD-4E60-B1AA-206F5245C7EE}" presName="txTwo" presStyleLbl="node2" presStyleIdx="1" presStyleCnt="4">
        <dgm:presLayoutVars>
          <dgm:chPref val="3"/>
        </dgm:presLayoutVars>
      </dgm:prSet>
      <dgm:spPr/>
    </dgm:pt>
    <dgm:pt modelId="{2D4A4AFF-A61E-44F8-8764-DE59FC0CC5D5}" type="pres">
      <dgm:prSet presAssocID="{CDA584ED-22DD-4E60-B1AA-206F5245C7EE}" presName="horzTwo" presStyleCnt="0"/>
      <dgm:spPr/>
    </dgm:pt>
    <dgm:pt modelId="{5F1D6B1A-47DD-40EA-9B56-3064B81209AF}" type="pres">
      <dgm:prSet presAssocID="{41BE9E98-E998-451E-B8EC-C36466A96ED0}" presName="sibSpaceTwo" presStyleCnt="0"/>
      <dgm:spPr/>
    </dgm:pt>
    <dgm:pt modelId="{89AC9123-CFDF-4A73-A041-479D1C7E0990}" type="pres">
      <dgm:prSet presAssocID="{7A27F528-7068-4931-BB67-79DE39FF1A18}" presName="vertTwo" presStyleCnt="0"/>
      <dgm:spPr/>
    </dgm:pt>
    <dgm:pt modelId="{5F0CE19F-D7B0-4A05-8002-68E1CD3B36E7}" type="pres">
      <dgm:prSet presAssocID="{7A27F528-7068-4931-BB67-79DE39FF1A18}" presName="txTwo" presStyleLbl="node2" presStyleIdx="2" presStyleCnt="4">
        <dgm:presLayoutVars>
          <dgm:chPref val="3"/>
        </dgm:presLayoutVars>
      </dgm:prSet>
      <dgm:spPr/>
    </dgm:pt>
    <dgm:pt modelId="{37174FC2-ADD2-4EA4-AB0F-4DF066E2FDCA}" type="pres">
      <dgm:prSet presAssocID="{7A27F528-7068-4931-BB67-79DE39FF1A18}" presName="horzTwo" presStyleCnt="0"/>
      <dgm:spPr/>
    </dgm:pt>
    <dgm:pt modelId="{794FB1B8-F598-4E42-A9C5-DF5081D124BC}" type="pres">
      <dgm:prSet presAssocID="{6C7BA101-53EF-4566-8122-1551C03F5EE7}" presName="sibSpaceTwo" presStyleCnt="0"/>
      <dgm:spPr/>
    </dgm:pt>
    <dgm:pt modelId="{DB3409F8-5E91-4AA6-ABD8-750C85A71BA8}" type="pres">
      <dgm:prSet presAssocID="{CD0E2546-A229-4C8C-AD6B-D9E3C1394677}" presName="vertTwo" presStyleCnt="0"/>
      <dgm:spPr/>
    </dgm:pt>
    <dgm:pt modelId="{2FB4CB63-03B6-4728-9DF5-A1CB7309B6C8}" type="pres">
      <dgm:prSet presAssocID="{CD0E2546-A229-4C8C-AD6B-D9E3C1394677}" presName="txTwo" presStyleLbl="node2" presStyleIdx="3" presStyleCnt="4">
        <dgm:presLayoutVars>
          <dgm:chPref val="3"/>
        </dgm:presLayoutVars>
      </dgm:prSet>
      <dgm:spPr/>
    </dgm:pt>
    <dgm:pt modelId="{04F5C5FC-CEB1-4751-8CCB-AD7DC46F403A}" type="pres">
      <dgm:prSet presAssocID="{CD0E2546-A229-4C8C-AD6B-D9E3C1394677}" presName="horzTwo" presStyleCnt="0"/>
      <dgm:spPr/>
    </dgm:pt>
  </dgm:ptLst>
  <dgm:cxnLst>
    <dgm:cxn modelId="{FFBB1EBA-D06C-4392-A1FA-D00ADC267BFF}" srcId="{1F174DD3-C0DB-497B-B065-B207C035296F}" destId="{7A27F528-7068-4931-BB67-79DE39FF1A18}" srcOrd="2" destOrd="0" parTransId="{BA473D98-6527-4185-BD96-2EED7645AEB1}" sibTransId="{6C7BA101-53EF-4566-8122-1551C03F5EE7}"/>
    <dgm:cxn modelId="{5094245A-8EAA-4C88-AF28-BA6ECD02060D}" srcId="{1F174DD3-C0DB-497B-B065-B207C035296F}" destId="{CD0E2546-A229-4C8C-AD6B-D9E3C1394677}" srcOrd="3" destOrd="0" parTransId="{B28722C4-EF41-40BA-9206-39DCD0D6FBA7}" sibTransId="{52A1B68C-E9A6-4FF4-8B2E-B5C725ABC89B}"/>
    <dgm:cxn modelId="{CC69A7E2-AB94-42EA-BC4E-EDF32B1C82BA}" type="presOf" srcId="{CDA584ED-22DD-4E60-B1AA-206F5245C7EE}" destId="{77D0D594-A976-4F76-BB22-8AAF68AC054B}" srcOrd="0" destOrd="0" presId="urn:microsoft.com/office/officeart/2005/8/layout/hierarchy4"/>
    <dgm:cxn modelId="{CEF673E5-EC1C-4A62-B55C-DB2C0F0D22CF}" type="presOf" srcId="{CD0E2546-A229-4C8C-AD6B-D9E3C1394677}" destId="{2FB4CB63-03B6-4728-9DF5-A1CB7309B6C8}" srcOrd="0" destOrd="0" presId="urn:microsoft.com/office/officeart/2005/8/layout/hierarchy4"/>
    <dgm:cxn modelId="{1D1B78F9-3C0D-4159-B68D-15347B18FA3E}" type="presOf" srcId="{03A84A47-66BB-4672-B482-A66813DCEB63}" destId="{6B70D70C-EF4A-47DB-B009-FDEBA3A524F4}" srcOrd="0" destOrd="0" presId="urn:microsoft.com/office/officeart/2005/8/layout/hierarchy4"/>
    <dgm:cxn modelId="{BA0411F6-9B55-452D-82D1-1980A2C77151}" type="presOf" srcId="{1F174DD3-C0DB-497B-B065-B207C035296F}" destId="{11BA99A9-BB38-4BAC-8F98-710E8D80418A}" srcOrd="0" destOrd="0" presId="urn:microsoft.com/office/officeart/2005/8/layout/hierarchy4"/>
    <dgm:cxn modelId="{47C06081-F91C-4596-AFD4-B7E816AA07E5}" type="presOf" srcId="{7A27F528-7068-4931-BB67-79DE39FF1A18}" destId="{5F0CE19F-D7B0-4A05-8002-68E1CD3B36E7}" srcOrd="0" destOrd="0" presId="urn:microsoft.com/office/officeart/2005/8/layout/hierarchy4"/>
    <dgm:cxn modelId="{6368F5CC-563D-4E13-8C4D-D4D38D8DA144}" srcId="{6E3DBDD0-740C-4589-A773-645A35B42C41}" destId="{1F174DD3-C0DB-497B-B065-B207C035296F}" srcOrd="0" destOrd="0" parTransId="{3BA7BC99-AE92-4807-A2CC-80DE0D6A4D08}" sibTransId="{410FC15A-6565-40BE-A0C0-C0C6B9A9CCC2}"/>
    <dgm:cxn modelId="{993BACDD-4CCC-49AF-B26D-7C58260B9D50}" type="presOf" srcId="{6E3DBDD0-740C-4589-A773-645A35B42C41}" destId="{C2AD7895-39DB-42BB-B9F9-96D7A2295531}" srcOrd="0" destOrd="0" presId="urn:microsoft.com/office/officeart/2005/8/layout/hierarchy4"/>
    <dgm:cxn modelId="{F96AE14C-8125-4F74-BDA2-EA0E340DC275}" srcId="{1F174DD3-C0DB-497B-B065-B207C035296F}" destId="{CDA584ED-22DD-4E60-B1AA-206F5245C7EE}" srcOrd="1" destOrd="0" parTransId="{24BE9495-08AF-4751-B249-454865941D66}" sibTransId="{41BE9E98-E998-451E-B8EC-C36466A96ED0}"/>
    <dgm:cxn modelId="{8C2BBB43-86DC-49EC-B827-A8C42874EE36}" srcId="{1F174DD3-C0DB-497B-B065-B207C035296F}" destId="{03A84A47-66BB-4672-B482-A66813DCEB63}" srcOrd="0" destOrd="0" parTransId="{0CD45BEA-0762-479F-9476-257AD73A2BD4}" sibTransId="{409ABCF8-35E9-4C4A-A01F-126999736871}"/>
    <dgm:cxn modelId="{F93C3125-AE9A-4D43-8110-0D963CF1F3D6}" type="presParOf" srcId="{C2AD7895-39DB-42BB-B9F9-96D7A2295531}" destId="{3D565A58-58BC-4CA5-9E55-65BF1F4D5C85}" srcOrd="0" destOrd="0" presId="urn:microsoft.com/office/officeart/2005/8/layout/hierarchy4"/>
    <dgm:cxn modelId="{36C239D9-DD51-4000-A231-2239463D9392}" type="presParOf" srcId="{3D565A58-58BC-4CA5-9E55-65BF1F4D5C85}" destId="{11BA99A9-BB38-4BAC-8F98-710E8D80418A}" srcOrd="0" destOrd="0" presId="urn:microsoft.com/office/officeart/2005/8/layout/hierarchy4"/>
    <dgm:cxn modelId="{6E196E1F-823E-4117-AFC3-A336C932DD4F}" type="presParOf" srcId="{3D565A58-58BC-4CA5-9E55-65BF1F4D5C85}" destId="{FA76CA10-7DC6-403C-B63E-0E52D25DD286}" srcOrd="1" destOrd="0" presId="urn:microsoft.com/office/officeart/2005/8/layout/hierarchy4"/>
    <dgm:cxn modelId="{E62EB6DE-5031-40AF-A1A3-0D20D18CAC92}" type="presParOf" srcId="{3D565A58-58BC-4CA5-9E55-65BF1F4D5C85}" destId="{82982347-C13D-4694-ADFD-3A149D185206}" srcOrd="2" destOrd="0" presId="urn:microsoft.com/office/officeart/2005/8/layout/hierarchy4"/>
    <dgm:cxn modelId="{A946B371-688A-4C3E-9236-AFA2AF0564D6}" type="presParOf" srcId="{82982347-C13D-4694-ADFD-3A149D185206}" destId="{64F1462F-E843-4683-B0B9-DAD75A00E14B}" srcOrd="0" destOrd="0" presId="urn:microsoft.com/office/officeart/2005/8/layout/hierarchy4"/>
    <dgm:cxn modelId="{6B019C81-6961-42B4-8CBD-FAA13448F912}" type="presParOf" srcId="{64F1462F-E843-4683-B0B9-DAD75A00E14B}" destId="{6B70D70C-EF4A-47DB-B009-FDEBA3A524F4}" srcOrd="0" destOrd="0" presId="urn:microsoft.com/office/officeart/2005/8/layout/hierarchy4"/>
    <dgm:cxn modelId="{0C9DF157-8162-43B4-905B-0A85144C3645}" type="presParOf" srcId="{64F1462F-E843-4683-B0B9-DAD75A00E14B}" destId="{A2426F68-0345-40D9-8B47-8CEFF5D61CFA}" srcOrd="1" destOrd="0" presId="urn:microsoft.com/office/officeart/2005/8/layout/hierarchy4"/>
    <dgm:cxn modelId="{2071B03A-6A0B-4349-8E54-A7B299614642}" type="presParOf" srcId="{82982347-C13D-4694-ADFD-3A149D185206}" destId="{293F34B1-5AEC-486D-B8CF-4D8359AD19FC}" srcOrd="1" destOrd="0" presId="urn:microsoft.com/office/officeart/2005/8/layout/hierarchy4"/>
    <dgm:cxn modelId="{ABE5330F-82F0-4727-BA29-83D4135CE546}" type="presParOf" srcId="{82982347-C13D-4694-ADFD-3A149D185206}" destId="{DF11F189-44EB-4F4D-BB73-517058796C68}" srcOrd="2" destOrd="0" presId="urn:microsoft.com/office/officeart/2005/8/layout/hierarchy4"/>
    <dgm:cxn modelId="{8801185B-CAB6-47F5-93DC-792BB91BF6C6}" type="presParOf" srcId="{DF11F189-44EB-4F4D-BB73-517058796C68}" destId="{77D0D594-A976-4F76-BB22-8AAF68AC054B}" srcOrd="0" destOrd="0" presId="urn:microsoft.com/office/officeart/2005/8/layout/hierarchy4"/>
    <dgm:cxn modelId="{573F6128-4971-4CA2-ACC2-C2E96B48AE9F}" type="presParOf" srcId="{DF11F189-44EB-4F4D-BB73-517058796C68}" destId="{2D4A4AFF-A61E-44F8-8764-DE59FC0CC5D5}" srcOrd="1" destOrd="0" presId="urn:microsoft.com/office/officeart/2005/8/layout/hierarchy4"/>
    <dgm:cxn modelId="{6393F750-8E93-4F0F-B0E3-DD7178525E64}" type="presParOf" srcId="{82982347-C13D-4694-ADFD-3A149D185206}" destId="{5F1D6B1A-47DD-40EA-9B56-3064B81209AF}" srcOrd="3" destOrd="0" presId="urn:microsoft.com/office/officeart/2005/8/layout/hierarchy4"/>
    <dgm:cxn modelId="{635F57AC-159C-4698-9133-9FA90C472E51}" type="presParOf" srcId="{82982347-C13D-4694-ADFD-3A149D185206}" destId="{89AC9123-CFDF-4A73-A041-479D1C7E0990}" srcOrd="4" destOrd="0" presId="urn:microsoft.com/office/officeart/2005/8/layout/hierarchy4"/>
    <dgm:cxn modelId="{FE53F1DC-E794-4E55-A7DB-01EECA1F8E01}" type="presParOf" srcId="{89AC9123-CFDF-4A73-A041-479D1C7E0990}" destId="{5F0CE19F-D7B0-4A05-8002-68E1CD3B36E7}" srcOrd="0" destOrd="0" presId="urn:microsoft.com/office/officeart/2005/8/layout/hierarchy4"/>
    <dgm:cxn modelId="{DB6ABF99-3D84-4218-8ED4-5AB63EE56A34}" type="presParOf" srcId="{89AC9123-CFDF-4A73-A041-479D1C7E0990}" destId="{37174FC2-ADD2-4EA4-AB0F-4DF066E2FDCA}" srcOrd="1" destOrd="0" presId="urn:microsoft.com/office/officeart/2005/8/layout/hierarchy4"/>
    <dgm:cxn modelId="{C8BE6F8F-8F94-46A4-8BA3-9915B09FC827}" type="presParOf" srcId="{82982347-C13D-4694-ADFD-3A149D185206}" destId="{794FB1B8-F598-4E42-A9C5-DF5081D124BC}" srcOrd="5" destOrd="0" presId="urn:microsoft.com/office/officeart/2005/8/layout/hierarchy4"/>
    <dgm:cxn modelId="{3384CC6C-B80E-492E-B762-8592D42AE6AA}" type="presParOf" srcId="{82982347-C13D-4694-ADFD-3A149D185206}" destId="{DB3409F8-5E91-4AA6-ABD8-750C85A71BA8}" srcOrd="6" destOrd="0" presId="urn:microsoft.com/office/officeart/2005/8/layout/hierarchy4"/>
    <dgm:cxn modelId="{B27937DD-C3D0-4CBE-8F13-28A7413FE92B}" type="presParOf" srcId="{DB3409F8-5E91-4AA6-ABD8-750C85A71BA8}" destId="{2FB4CB63-03B6-4728-9DF5-A1CB7309B6C8}" srcOrd="0" destOrd="0" presId="urn:microsoft.com/office/officeart/2005/8/layout/hierarchy4"/>
    <dgm:cxn modelId="{D698CEB1-9D44-4442-A171-137042E96D23}" type="presParOf" srcId="{DB3409F8-5E91-4AA6-ABD8-750C85A71BA8}" destId="{04F5C5FC-CEB1-4751-8CCB-AD7DC46F403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338FDA-8730-4CA9-AB69-ED3E1541350F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B5638D2-6872-4937-8B75-BFD8BE3E213D}">
      <dgm:prSet phldrT="[Text]"/>
      <dgm:spPr/>
      <dgm:t>
        <a:bodyPr/>
        <a:lstStyle/>
        <a:p>
          <a:r>
            <a:rPr lang="de-DE"/>
            <a:t>Backend</a:t>
          </a:r>
          <a:endParaRPr lang="de-DE"/>
        </a:p>
      </dgm:t>
    </dgm:pt>
    <dgm:pt modelId="{09CE7EFD-65BB-4122-B549-DD73AA3445E4}" type="parTrans" cxnId="{70CB187B-6E33-4377-8F87-87951BAB9147}">
      <dgm:prSet/>
      <dgm:spPr/>
      <dgm:t>
        <a:bodyPr/>
        <a:lstStyle/>
        <a:p>
          <a:endParaRPr lang="de-DE"/>
        </a:p>
      </dgm:t>
    </dgm:pt>
    <dgm:pt modelId="{E7D24DF4-CB01-4BA3-8B10-156C6B0A161D}" type="sibTrans" cxnId="{70CB187B-6E33-4377-8F87-87951BAB9147}">
      <dgm:prSet/>
      <dgm:spPr/>
      <dgm:t>
        <a:bodyPr/>
        <a:lstStyle/>
        <a:p>
          <a:endParaRPr lang="de-DE"/>
        </a:p>
      </dgm:t>
    </dgm:pt>
    <dgm:pt modelId="{DA298040-066D-4C44-A650-92BC431F6B6B}">
      <dgm:prSet phldrT="[Text]"/>
      <dgm:spPr/>
      <dgm:t>
        <a:bodyPr/>
        <a:lstStyle/>
        <a:p>
          <a:r>
            <a:rPr lang="de-DE" dirty="0"/>
            <a:t>Klassendiagramm</a:t>
          </a:r>
        </a:p>
      </dgm:t>
    </dgm:pt>
    <dgm:pt modelId="{C30A9159-0358-4546-B0A6-9EE92E1E76D1}" type="parTrans" cxnId="{D6872927-150C-4CEE-98C3-F6C6800925EF}">
      <dgm:prSet/>
      <dgm:spPr/>
      <dgm:t>
        <a:bodyPr/>
        <a:lstStyle/>
        <a:p>
          <a:endParaRPr lang="de-DE"/>
        </a:p>
      </dgm:t>
    </dgm:pt>
    <dgm:pt modelId="{88D6E222-3CFA-4EC5-9FDF-46F4CCEC21B8}" type="sibTrans" cxnId="{D6872927-150C-4CEE-98C3-F6C6800925EF}">
      <dgm:prSet/>
      <dgm:spPr/>
      <dgm:t>
        <a:bodyPr/>
        <a:lstStyle/>
        <a:p>
          <a:endParaRPr lang="de-DE"/>
        </a:p>
      </dgm:t>
    </dgm:pt>
    <dgm:pt modelId="{D19FF4D7-FE98-4F88-B5FE-8FBE97DC98CF}">
      <dgm:prSet phldrT="[Text]"/>
      <dgm:spPr/>
      <dgm:t>
        <a:bodyPr/>
        <a:lstStyle/>
        <a:p>
          <a:r>
            <a:rPr lang="de-DE" dirty="0"/>
            <a:t>PHP Programmierung</a:t>
          </a:r>
        </a:p>
      </dgm:t>
    </dgm:pt>
    <dgm:pt modelId="{5AE0A726-15D8-4818-A2BC-A161D8D6EAC5}" type="parTrans" cxnId="{67A1CF0F-E090-4457-B5FA-C84142154901}">
      <dgm:prSet/>
      <dgm:spPr/>
      <dgm:t>
        <a:bodyPr/>
        <a:lstStyle/>
        <a:p>
          <a:endParaRPr lang="de-DE"/>
        </a:p>
      </dgm:t>
    </dgm:pt>
    <dgm:pt modelId="{80F13CCD-BF33-44FE-8C0B-35D6E6FE70BD}" type="sibTrans" cxnId="{67A1CF0F-E090-4457-B5FA-C84142154901}">
      <dgm:prSet/>
      <dgm:spPr/>
      <dgm:t>
        <a:bodyPr/>
        <a:lstStyle/>
        <a:p>
          <a:endParaRPr lang="de-DE"/>
        </a:p>
      </dgm:t>
    </dgm:pt>
    <dgm:pt modelId="{E89445D8-64ED-4365-AAF0-91EB5358E27C}" type="pres">
      <dgm:prSet presAssocID="{F3338FDA-8730-4CA9-AB69-ED3E1541350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2C2F48-7EA9-4250-8F3A-7CD7860B88E1}" type="pres">
      <dgm:prSet presAssocID="{2B5638D2-6872-4937-8B75-BFD8BE3E213D}" presName="vertOne" presStyleCnt="0"/>
      <dgm:spPr/>
    </dgm:pt>
    <dgm:pt modelId="{4190804F-B79F-429B-B2F2-EB5DBC70CA12}" type="pres">
      <dgm:prSet presAssocID="{2B5638D2-6872-4937-8B75-BFD8BE3E213D}" presName="txOne" presStyleLbl="node0" presStyleIdx="0" presStyleCnt="1">
        <dgm:presLayoutVars>
          <dgm:chPref val="3"/>
        </dgm:presLayoutVars>
      </dgm:prSet>
      <dgm:spPr/>
    </dgm:pt>
    <dgm:pt modelId="{9D6BECE9-EE4C-49E7-9ED1-3AB7EC6BC20F}" type="pres">
      <dgm:prSet presAssocID="{2B5638D2-6872-4937-8B75-BFD8BE3E213D}" presName="parTransOne" presStyleCnt="0"/>
      <dgm:spPr/>
    </dgm:pt>
    <dgm:pt modelId="{398E44A5-8F89-4296-9CC7-057C396D6F6C}" type="pres">
      <dgm:prSet presAssocID="{2B5638D2-6872-4937-8B75-BFD8BE3E213D}" presName="horzOne" presStyleCnt="0"/>
      <dgm:spPr/>
    </dgm:pt>
    <dgm:pt modelId="{774F625B-080D-43DF-95E8-42E69CE1C2F9}" type="pres">
      <dgm:prSet presAssocID="{DA298040-066D-4C44-A650-92BC431F6B6B}" presName="vertTwo" presStyleCnt="0"/>
      <dgm:spPr/>
    </dgm:pt>
    <dgm:pt modelId="{12DE90B4-5968-448F-B43B-A78F9C95DA2E}" type="pres">
      <dgm:prSet presAssocID="{DA298040-066D-4C44-A650-92BC431F6B6B}" presName="txTwo" presStyleLbl="node2" presStyleIdx="0" presStyleCnt="2">
        <dgm:presLayoutVars>
          <dgm:chPref val="3"/>
        </dgm:presLayoutVars>
      </dgm:prSet>
      <dgm:spPr/>
    </dgm:pt>
    <dgm:pt modelId="{11ADCBAD-C6F8-4E12-894D-F5CAD312047F}" type="pres">
      <dgm:prSet presAssocID="{DA298040-066D-4C44-A650-92BC431F6B6B}" presName="horzTwo" presStyleCnt="0"/>
      <dgm:spPr/>
    </dgm:pt>
    <dgm:pt modelId="{9340BC69-2571-4363-9C2C-64B99B8E610A}" type="pres">
      <dgm:prSet presAssocID="{88D6E222-3CFA-4EC5-9FDF-46F4CCEC21B8}" presName="sibSpaceTwo" presStyleCnt="0"/>
      <dgm:spPr/>
    </dgm:pt>
    <dgm:pt modelId="{054EACB4-EE9F-4861-9121-FF3DDE6E86F8}" type="pres">
      <dgm:prSet presAssocID="{D19FF4D7-FE98-4F88-B5FE-8FBE97DC98CF}" presName="vertTwo" presStyleCnt="0"/>
      <dgm:spPr/>
    </dgm:pt>
    <dgm:pt modelId="{8AD44526-81AA-4D54-BD60-6395A80C1557}" type="pres">
      <dgm:prSet presAssocID="{D19FF4D7-FE98-4F88-B5FE-8FBE97DC98CF}" presName="txTwo" presStyleLbl="node2" presStyleIdx="1" presStyleCnt="2">
        <dgm:presLayoutVars>
          <dgm:chPref val="3"/>
        </dgm:presLayoutVars>
      </dgm:prSet>
      <dgm:spPr/>
    </dgm:pt>
    <dgm:pt modelId="{3A6B7AC2-573E-4F0A-851D-D266CD2C8332}" type="pres">
      <dgm:prSet presAssocID="{D19FF4D7-FE98-4F88-B5FE-8FBE97DC98CF}" presName="horzTwo" presStyleCnt="0"/>
      <dgm:spPr/>
    </dgm:pt>
  </dgm:ptLst>
  <dgm:cxnLst>
    <dgm:cxn modelId="{D6872927-150C-4CEE-98C3-F6C6800925EF}" srcId="{2B5638D2-6872-4937-8B75-BFD8BE3E213D}" destId="{DA298040-066D-4C44-A650-92BC431F6B6B}" srcOrd="0" destOrd="0" parTransId="{C30A9159-0358-4546-B0A6-9EE92E1E76D1}" sibTransId="{88D6E222-3CFA-4EC5-9FDF-46F4CCEC21B8}"/>
    <dgm:cxn modelId="{29C6899B-1982-4F0F-B371-EC2293E4D021}" type="presOf" srcId="{DA298040-066D-4C44-A650-92BC431F6B6B}" destId="{12DE90B4-5968-448F-B43B-A78F9C95DA2E}" srcOrd="0" destOrd="0" presId="urn:microsoft.com/office/officeart/2005/8/layout/hierarchy4"/>
    <dgm:cxn modelId="{70CB187B-6E33-4377-8F87-87951BAB9147}" srcId="{F3338FDA-8730-4CA9-AB69-ED3E1541350F}" destId="{2B5638D2-6872-4937-8B75-BFD8BE3E213D}" srcOrd="0" destOrd="0" parTransId="{09CE7EFD-65BB-4122-B549-DD73AA3445E4}" sibTransId="{E7D24DF4-CB01-4BA3-8B10-156C6B0A161D}"/>
    <dgm:cxn modelId="{67A1CF0F-E090-4457-B5FA-C84142154901}" srcId="{2B5638D2-6872-4937-8B75-BFD8BE3E213D}" destId="{D19FF4D7-FE98-4F88-B5FE-8FBE97DC98CF}" srcOrd="1" destOrd="0" parTransId="{5AE0A726-15D8-4818-A2BC-A161D8D6EAC5}" sibTransId="{80F13CCD-BF33-44FE-8C0B-35D6E6FE70BD}"/>
    <dgm:cxn modelId="{8BAA2CEC-37B9-4782-855B-0A2D2E5F47A8}" type="presOf" srcId="{2B5638D2-6872-4937-8B75-BFD8BE3E213D}" destId="{4190804F-B79F-429B-B2F2-EB5DBC70CA12}" srcOrd="0" destOrd="0" presId="urn:microsoft.com/office/officeart/2005/8/layout/hierarchy4"/>
    <dgm:cxn modelId="{85315A10-D6EE-4C41-B04C-30117F99154C}" type="presOf" srcId="{F3338FDA-8730-4CA9-AB69-ED3E1541350F}" destId="{E89445D8-64ED-4365-AAF0-91EB5358E27C}" srcOrd="0" destOrd="0" presId="urn:microsoft.com/office/officeart/2005/8/layout/hierarchy4"/>
    <dgm:cxn modelId="{8F97E501-3BE4-4AE0-9CDC-78E0357AAC2A}" type="presOf" srcId="{D19FF4D7-FE98-4F88-B5FE-8FBE97DC98CF}" destId="{8AD44526-81AA-4D54-BD60-6395A80C1557}" srcOrd="0" destOrd="0" presId="urn:microsoft.com/office/officeart/2005/8/layout/hierarchy4"/>
    <dgm:cxn modelId="{8DC96127-5E0D-47BD-AE5F-484081AC9AF0}" type="presParOf" srcId="{E89445D8-64ED-4365-AAF0-91EB5358E27C}" destId="{7C2C2F48-7EA9-4250-8F3A-7CD7860B88E1}" srcOrd="0" destOrd="0" presId="urn:microsoft.com/office/officeart/2005/8/layout/hierarchy4"/>
    <dgm:cxn modelId="{16C59755-EA70-46AE-992F-B1FB63871095}" type="presParOf" srcId="{7C2C2F48-7EA9-4250-8F3A-7CD7860B88E1}" destId="{4190804F-B79F-429B-B2F2-EB5DBC70CA12}" srcOrd="0" destOrd="0" presId="urn:microsoft.com/office/officeart/2005/8/layout/hierarchy4"/>
    <dgm:cxn modelId="{55B1A60F-0B3F-4958-9CDB-4ABB27A891EC}" type="presParOf" srcId="{7C2C2F48-7EA9-4250-8F3A-7CD7860B88E1}" destId="{9D6BECE9-EE4C-49E7-9ED1-3AB7EC6BC20F}" srcOrd="1" destOrd="0" presId="urn:microsoft.com/office/officeart/2005/8/layout/hierarchy4"/>
    <dgm:cxn modelId="{22968FC9-F46C-4048-A2E9-5ECB59F197D6}" type="presParOf" srcId="{7C2C2F48-7EA9-4250-8F3A-7CD7860B88E1}" destId="{398E44A5-8F89-4296-9CC7-057C396D6F6C}" srcOrd="2" destOrd="0" presId="urn:microsoft.com/office/officeart/2005/8/layout/hierarchy4"/>
    <dgm:cxn modelId="{B23CBF24-85A8-4DDE-A5E4-E5788522B4C3}" type="presParOf" srcId="{398E44A5-8F89-4296-9CC7-057C396D6F6C}" destId="{774F625B-080D-43DF-95E8-42E69CE1C2F9}" srcOrd="0" destOrd="0" presId="urn:microsoft.com/office/officeart/2005/8/layout/hierarchy4"/>
    <dgm:cxn modelId="{0362B4AB-D167-49C8-AD16-1A2E85CE585C}" type="presParOf" srcId="{774F625B-080D-43DF-95E8-42E69CE1C2F9}" destId="{12DE90B4-5968-448F-B43B-A78F9C95DA2E}" srcOrd="0" destOrd="0" presId="urn:microsoft.com/office/officeart/2005/8/layout/hierarchy4"/>
    <dgm:cxn modelId="{0D95D027-8843-4B83-BED6-2B4BDB386B58}" type="presParOf" srcId="{774F625B-080D-43DF-95E8-42E69CE1C2F9}" destId="{11ADCBAD-C6F8-4E12-894D-F5CAD312047F}" srcOrd="1" destOrd="0" presId="urn:microsoft.com/office/officeart/2005/8/layout/hierarchy4"/>
    <dgm:cxn modelId="{54E2058E-4109-4661-871D-22B6F73BCDEB}" type="presParOf" srcId="{398E44A5-8F89-4296-9CC7-057C396D6F6C}" destId="{9340BC69-2571-4363-9C2C-64B99B8E610A}" srcOrd="1" destOrd="0" presId="urn:microsoft.com/office/officeart/2005/8/layout/hierarchy4"/>
    <dgm:cxn modelId="{B8FEF4EB-7E3C-4D2D-8241-B0988AA7AA3B}" type="presParOf" srcId="{398E44A5-8F89-4296-9CC7-057C396D6F6C}" destId="{054EACB4-EE9F-4861-9121-FF3DDE6E86F8}" srcOrd="2" destOrd="0" presId="urn:microsoft.com/office/officeart/2005/8/layout/hierarchy4"/>
    <dgm:cxn modelId="{6D7416B2-B19D-466C-BF51-BF6F9E6E5589}" type="presParOf" srcId="{054EACB4-EE9F-4861-9121-FF3DDE6E86F8}" destId="{8AD44526-81AA-4D54-BD60-6395A80C1557}" srcOrd="0" destOrd="0" presId="urn:microsoft.com/office/officeart/2005/8/layout/hierarchy4"/>
    <dgm:cxn modelId="{B92DBFAF-F0A7-43B8-9633-8E656B5F2555}" type="presParOf" srcId="{054EACB4-EE9F-4861-9121-FF3DDE6E86F8}" destId="{3A6B7AC2-573E-4F0A-851D-D266CD2C833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951108-7A1A-4D8C-9194-4E8468C98F0D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FDB4A77-EF03-4EA8-A489-ED45DB209D0F}">
      <dgm:prSet phldrT="[Text]"/>
      <dgm:spPr/>
      <dgm:t>
        <a:bodyPr/>
        <a:lstStyle/>
        <a:p>
          <a:r>
            <a:rPr lang="de-DE" dirty="0"/>
            <a:t>Projektmanagement</a:t>
          </a:r>
        </a:p>
      </dgm:t>
    </dgm:pt>
    <dgm:pt modelId="{54C6D7F9-522F-4632-8C0B-3D0769DC057B}" type="parTrans" cxnId="{C4D63C2C-A637-4E40-A824-4CB27000023A}">
      <dgm:prSet/>
      <dgm:spPr/>
      <dgm:t>
        <a:bodyPr/>
        <a:lstStyle/>
        <a:p>
          <a:endParaRPr lang="de-DE"/>
        </a:p>
      </dgm:t>
    </dgm:pt>
    <dgm:pt modelId="{09DB5056-0228-427C-81AD-50938BB609EF}" type="sibTrans" cxnId="{C4D63C2C-A637-4E40-A824-4CB27000023A}">
      <dgm:prSet/>
      <dgm:spPr/>
      <dgm:t>
        <a:bodyPr/>
        <a:lstStyle/>
        <a:p>
          <a:endParaRPr lang="de-DE"/>
        </a:p>
      </dgm:t>
    </dgm:pt>
    <dgm:pt modelId="{26843203-65BC-450B-ACFB-BA0ED32F7CD3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F35BC39C-7CF1-4A5A-8F59-BB33C7DF0830}" type="parTrans" cxnId="{F0B8F33A-2993-43F2-A241-EA9F62B7BE7A}">
      <dgm:prSet/>
      <dgm:spPr/>
      <dgm:t>
        <a:bodyPr/>
        <a:lstStyle/>
        <a:p>
          <a:endParaRPr lang="de-DE"/>
        </a:p>
      </dgm:t>
    </dgm:pt>
    <dgm:pt modelId="{B55B1A72-64D4-40A8-828E-90AF411F1D53}" type="sibTrans" cxnId="{F0B8F33A-2993-43F2-A241-EA9F62B7BE7A}">
      <dgm:prSet/>
      <dgm:spPr/>
      <dgm:t>
        <a:bodyPr/>
        <a:lstStyle/>
        <a:p>
          <a:endParaRPr lang="de-DE"/>
        </a:p>
      </dgm:t>
    </dgm:pt>
    <dgm:pt modelId="{5180E2A4-FB2D-4572-BD0A-07B50D63D856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74E334E9-5FC9-4508-9BB7-E0B5559786FB}" type="parTrans" cxnId="{512D13CA-CC13-49FD-8430-58CFDF475FBF}">
      <dgm:prSet/>
      <dgm:spPr/>
      <dgm:t>
        <a:bodyPr/>
        <a:lstStyle/>
        <a:p>
          <a:endParaRPr lang="de-DE"/>
        </a:p>
      </dgm:t>
    </dgm:pt>
    <dgm:pt modelId="{7B8B956B-5D32-4A6B-A141-2D805F1709F9}" type="sibTrans" cxnId="{512D13CA-CC13-49FD-8430-58CFDF475FBF}">
      <dgm:prSet/>
      <dgm:spPr/>
      <dgm:t>
        <a:bodyPr/>
        <a:lstStyle/>
        <a:p>
          <a:endParaRPr lang="de-DE"/>
        </a:p>
      </dgm:t>
    </dgm:pt>
    <dgm:pt modelId="{037D34C7-9B9B-42F5-890E-099207A36F57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6012FA0D-9746-4606-BB67-5097FE73B877}" type="parTrans" cxnId="{5D45E615-C4E0-4D0A-AA1C-9982E91AC1C5}">
      <dgm:prSet/>
      <dgm:spPr/>
      <dgm:t>
        <a:bodyPr/>
        <a:lstStyle/>
        <a:p>
          <a:endParaRPr lang="de-DE"/>
        </a:p>
      </dgm:t>
    </dgm:pt>
    <dgm:pt modelId="{55DE2A59-42FF-49C3-BCEE-3E63F9F410D5}" type="sibTrans" cxnId="{5D45E615-C4E0-4D0A-AA1C-9982E91AC1C5}">
      <dgm:prSet/>
      <dgm:spPr/>
      <dgm:t>
        <a:bodyPr/>
        <a:lstStyle/>
        <a:p>
          <a:endParaRPr lang="de-DE"/>
        </a:p>
      </dgm:t>
    </dgm:pt>
    <dgm:pt modelId="{488DE1CD-0841-4579-87DD-4560FDAF17D7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AECF4EF2-AC41-4D54-9D24-4221DE2DC6FB}" type="parTrans" cxnId="{7CFEEF20-4EF1-4990-86FC-20A24A77806A}">
      <dgm:prSet/>
      <dgm:spPr/>
      <dgm:t>
        <a:bodyPr/>
        <a:lstStyle/>
        <a:p>
          <a:endParaRPr lang="de-DE"/>
        </a:p>
      </dgm:t>
    </dgm:pt>
    <dgm:pt modelId="{82FEF85E-857E-433B-A769-FEE9595DBFA7}" type="sibTrans" cxnId="{7CFEEF20-4EF1-4990-86FC-20A24A77806A}">
      <dgm:prSet/>
      <dgm:spPr/>
      <dgm:t>
        <a:bodyPr/>
        <a:lstStyle/>
        <a:p>
          <a:endParaRPr lang="de-DE"/>
        </a:p>
      </dgm:t>
    </dgm:pt>
    <dgm:pt modelId="{081F7420-42F4-426D-9FDF-5FE9EA86D700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E3F0D2D7-8823-4F2A-B93F-2565E183C3C0}" type="parTrans" cxnId="{CB478299-6862-4404-9FB7-CFD8C6426F5B}">
      <dgm:prSet/>
      <dgm:spPr/>
      <dgm:t>
        <a:bodyPr/>
        <a:lstStyle/>
        <a:p>
          <a:endParaRPr lang="de-DE"/>
        </a:p>
      </dgm:t>
    </dgm:pt>
    <dgm:pt modelId="{E2AAA514-9808-45A7-8566-9D4484479636}" type="sibTrans" cxnId="{CB478299-6862-4404-9FB7-CFD8C6426F5B}">
      <dgm:prSet/>
      <dgm:spPr/>
      <dgm:t>
        <a:bodyPr/>
        <a:lstStyle/>
        <a:p>
          <a:endParaRPr lang="de-DE"/>
        </a:p>
      </dgm:t>
    </dgm:pt>
    <dgm:pt modelId="{2049B4ED-CAC1-4475-B155-1E68DF109902}" type="pres">
      <dgm:prSet presAssocID="{B7951108-7A1A-4D8C-9194-4E8468C98F0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2893A3D-4797-44D3-B0EB-C5A0ECCFEF5E}" type="pres">
      <dgm:prSet presAssocID="{0FDB4A77-EF03-4EA8-A489-ED45DB209D0F}" presName="vertOne" presStyleCnt="0"/>
      <dgm:spPr/>
    </dgm:pt>
    <dgm:pt modelId="{7943FF23-6CC4-4C61-A94C-9223816B49D4}" type="pres">
      <dgm:prSet presAssocID="{0FDB4A77-EF03-4EA8-A489-ED45DB209D0F}" presName="txOne" presStyleLbl="node0" presStyleIdx="0" presStyleCnt="1">
        <dgm:presLayoutVars>
          <dgm:chPref val="3"/>
        </dgm:presLayoutVars>
      </dgm:prSet>
      <dgm:spPr/>
    </dgm:pt>
    <dgm:pt modelId="{764D746C-C7BC-4375-9184-1175264BA11A}" type="pres">
      <dgm:prSet presAssocID="{0FDB4A77-EF03-4EA8-A489-ED45DB209D0F}" presName="parTransOne" presStyleCnt="0"/>
      <dgm:spPr/>
    </dgm:pt>
    <dgm:pt modelId="{DC4AC962-85D8-4E5B-BA7B-8EF154B89BC7}" type="pres">
      <dgm:prSet presAssocID="{0FDB4A77-EF03-4EA8-A489-ED45DB209D0F}" presName="horzOne" presStyleCnt="0"/>
      <dgm:spPr/>
    </dgm:pt>
    <dgm:pt modelId="{293CCBF8-CDF1-40D1-8D71-230B01AEDA81}" type="pres">
      <dgm:prSet presAssocID="{26843203-65BC-450B-ACFB-BA0ED32F7CD3}" presName="vertTwo" presStyleCnt="0"/>
      <dgm:spPr/>
    </dgm:pt>
    <dgm:pt modelId="{A297442F-27AD-4BF6-989E-028856BECD73}" type="pres">
      <dgm:prSet presAssocID="{26843203-65BC-450B-ACFB-BA0ED32F7CD3}" presName="txTwo" presStyleLbl="node2" presStyleIdx="0" presStyleCnt="5">
        <dgm:presLayoutVars>
          <dgm:chPref val="3"/>
        </dgm:presLayoutVars>
      </dgm:prSet>
      <dgm:spPr/>
    </dgm:pt>
    <dgm:pt modelId="{35DDB6BD-891A-419B-AEE2-238CD1643167}" type="pres">
      <dgm:prSet presAssocID="{26843203-65BC-450B-ACFB-BA0ED32F7CD3}" presName="horzTwo" presStyleCnt="0"/>
      <dgm:spPr/>
    </dgm:pt>
    <dgm:pt modelId="{AEE1F0F8-27E4-4AAB-B668-5D37634062D2}" type="pres">
      <dgm:prSet presAssocID="{B55B1A72-64D4-40A8-828E-90AF411F1D53}" presName="sibSpaceTwo" presStyleCnt="0"/>
      <dgm:spPr/>
    </dgm:pt>
    <dgm:pt modelId="{EACA818B-23F2-4D20-91DF-D74B9B9FC8AD}" type="pres">
      <dgm:prSet presAssocID="{5180E2A4-FB2D-4572-BD0A-07B50D63D856}" presName="vertTwo" presStyleCnt="0"/>
      <dgm:spPr/>
    </dgm:pt>
    <dgm:pt modelId="{CC58BFA0-8A7A-4242-9728-3FECC7AB79EE}" type="pres">
      <dgm:prSet presAssocID="{5180E2A4-FB2D-4572-BD0A-07B50D63D856}" presName="txTwo" presStyleLbl="node2" presStyleIdx="1" presStyleCnt="5">
        <dgm:presLayoutVars>
          <dgm:chPref val="3"/>
        </dgm:presLayoutVars>
      </dgm:prSet>
      <dgm:spPr/>
    </dgm:pt>
    <dgm:pt modelId="{A58529FB-B409-4728-B203-B6B7ECE90571}" type="pres">
      <dgm:prSet presAssocID="{5180E2A4-FB2D-4572-BD0A-07B50D63D856}" presName="horzTwo" presStyleCnt="0"/>
      <dgm:spPr/>
    </dgm:pt>
    <dgm:pt modelId="{29D57A98-825A-488C-9558-26465E0EF910}" type="pres">
      <dgm:prSet presAssocID="{7B8B956B-5D32-4A6B-A141-2D805F1709F9}" presName="sibSpaceTwo" presStyleCnt="0"/>
      <dgm:spPr/>
    </dgm:pt>
    <dgm:pt modelId="{D27A406D-5C35-4A2F-BB66-E4CAF5FACBA0}" type="pres">
      <dgm:prSet presAssocID="{037D34C7-9B9B-42F5-890E-099207A36F57}" presName="vertTwo" presStyleCnt="0"/>
      <dgm:spPr/>
    </dgm:pt>
    <dgm:pt modelId="{CBBE39D3-809D-4932-BC59-BFA624C6D6ED}" type="pres">
      <dgm:prSet presAssocID="{037D34C7-9B9B-42F5-890E-099207A36F57}" presName="txTwo" presStyleLbl="node2" presStyleIdx="2" presStyleCnt="5">
        <dgm:presLayoutVars>
          <dgm:chPref val="3"/>
        </dgm:presLayoutVars>
      </dgm:prSet>
      <dgm:spPr/>
    </dgm:pt>
    <dgm:pt modelId="{FEEF7750-5549-4BCC-B852-EE4BCA44B0F7}" type="pres">
      <dgm:prSet presAssocID="{037D34C7-9B9B-42F5-890E-099207A36F57}" presName="horzTwo" presStyleCnt="0"/>
      <dgm:spPr/>
    </dgm:pt>
    <dgm:pt modelId="{6354A552-C439-4337-8BC4-8322AAB163D6}" type="pres">
      <dgm:prSet presAssocID="{55DE2A59-42FF-49C3-BCEE-3E63F9F410D5}" presName="sibSpaceTwo" presStyleCnt="0"/>
      <dgm:spPr/>
    </dgm:pt>
    <dgm:pt modelId="{7A183115-36A6-4492-AE57-48EA29201BC5}" type="pres">
      <dgm:prSet presAssocID="{488DE1CD-0841-4579-87DD-4560FDAF17D7}" presName="vertTwo" presStyleCnt="0"/>
      <dgm:spPr/>
    </dgm:pt>
    <dgm:pt modelId="{EF51B2DA-7A12-44C8-B814-95D28E393A05}" type="pres">
      <dgm:prSet presAssocID="{488DE1CD-0841-4579-87DD-4560FDAF17D7}" presName="txTwo" presStyleLbl="node2" presStyleIdx="3" presStyleCnt="5">
        <dgm:presLayoutVars>
          <dgm:chPref val="3"/>
        </dgm:presLayoutVars>
      </dgm:prSet>
      <dgm:spPr/>
    </dgm:pt>
    <dgm:pt modelId="{586F9E80-17F7-4028-8C18-452A9BE79799}" type="pres">
      <dgm:prSet presAssocID="{488DE1CD-0841-4579-87DD-4560FDAF17D7}" presName="horzTwo" presStyleCnt="0"/>
      <dgm:spPr/>
    </dgm:pt>
    <dgm:pt modelId="{107962FE-478F-4A40-B433-AA124B72169E}" type="pres">
      <dgm:prSet presAssocID="{82FEF85E-857E-433B-A769-FEE9595DBFA7}" presName="sibSpaceTwo" presStyleCnt="0"/>
      <dgm:spPr/>
    </dgm:pt>
    <dgm:pt modelId="{452AE605-F5EF-4706-8576-5B41339E86A3}" type="pres">
      <dgm:prSet presAssocID="{081F7420-42F4-426D-9FDF-5FE9EA86D700}" presName="vertTwo" presStyleCnt="0"/>
      <dgm:spPr/>
    </dgm:pt>
    <dgm:pt modelId="{10ACDF6D-F867-46DA-A367-D132FAD3ECD7}" type="pres">
      <dgm:prSet presAssocID="{081F7420-42F4-426D-9FDF-5FE9EA86D700}" presName="txTwo" presStyleLbl="node2" presStyleIdx="4" presStyleCnt="5">
        <dgm:presLayoutVars>
          <dgm:chPref val="3"/>
        </dgm:presLayoutVars>
      </dgm:prSet>
      <dgm:spPr/>
    </dgm:pt>
    <dgm:pt modelId="{F66DCD69-9EB1-483A-8B19-8E5F5B08E98F}" type="pres">
      <dgm:prSet presAssocID="{081F7420-42F4-426D-9FDF-5FE9EA86D700}" presName="horzTwo" presStyleCnt="0"/>
      <dgm:spPr/>
    </dgm:pt>
  </dgm:ptLst>
  <dgm:cxnLst>
    <dgm:cxn modelId="{11364E55-3D4C-40C3-8174-C940BF1C1B53}" type="presOf" srcId="{26843203-65BC-450B-ACFB-BA0ED32F7CD3}" destId="{A297442F-27AD-4BF6-989E-028856BECD73}" srcOrd="0" destOrd="0" presId="urn:microsoft.com/office/officeart/2005/8/layout/hierarchy4"/>
    <dgm:cxn modelId="{43AD44C9-3799-4410-BDCD-927A906B0ED4}" type="presOf" srcId="{037D34C7-9B9B-42F5-890E-099207A36F57}" destId="{CBBE39D3-809D-4932-BC59-BFA624C6D6ED}" srcOrd="0" destOrd="0" presId="urn:microsoft.com/office/officeart/2005/8/layout/hierarchy4"/>
    <dgm:cxn modelId="{CB478299-6862-4404-9FB7-CFD8C6426F5B}" srcId="{0FDB4A77-EF03-4EA8-A489-ED45DB209D0F}" destId="{081F7420-42F4-426D-9FDF-5FE9EA86D700}" srcOrd="4" destOrd="0" parTransId="{E3F0D2D7-8823-4F2A-B93F-2565E183C3C0}" sibTransId="{E2AAA514-9808-45A7-8566-9D4484479636}"/>
    <dgm:cxn modelId="{B9B328D3-EA67-42E1-A5CC-9C588A258555}" type="presOf" srcId="{081F7420-42F4-426D-9FDF-5FE9EA86D700}" destId="{10ACDF6D-F867-46DA-A367-D132FAD3ECD7}" srcOrd="0" destOrd="0" presId="urn:microsoft.com/office/officeart/2005/8/layout/hierarchy4"/>
    <dgm:cxn modelId="{71BB7F0D-81FF-4695-A0AC-CCA12006D05D}" type="presOf" srcId="{0FDB4A77-EF03-4EA8-A489-ED45DB209D0F}" destId="{7943FF23-6CC4-4C61-A94C-9223816B49D4}" srcOrd="0" destOrd="0" presId="urn:microsoft.com/office/officeart/2005/8/layout/hierarchy4"/>
    <dgm:cxn modelId="{512D13CA-CC13-49FD-8430-58CFDF475FBF}" srcId="{0FDB4A77-EF03-4EA8-A489-ED45DB209D0F}" destId="{5180E2A4-FB2D-4572-BD0A-07B50D63D856}" srcOrd="1" destOrd="0" parTransId="{74E334E9-5FC9-4508-9BB7-E0B5559786FB}" sibTransId="{7B8B956B-5D32-4A6B-A141-2D805F1709F9}"/>
    <dgm:cxn modelId="{B62CB11F-FBFC-4D02-8751-BEC6C2CEF429}" type="presOf" srcId="{5180E2A4-FB2D-4572-BD0A-07B50D63D856}" destId="{CC58BFA0-8A7A-4242-9728-3FECC7AB79EE}" srcOrd="0" destOrd="0" presId="urn:microsoft.com/office/officeart/2005/8/layout/hierarchy4"/>
    <dgm:cxn modelId="{C2904801-76B9-42E8-B684-60B3D9E3834D}" type="presOf" srcId="{488DE1CD-0841-4579-87DD-4560FDAF17D7}" destId="{EF51B2DA-7A12-44C8-B814-95D28E393A05}" srcOrd="0" destOrd="0" presId="urn:microsoft.com/office/officeart/2005/8/layout/hierarchy4"/>
    <dgm:cxn modelId="{FB51215E-6B4B-4D8F-BAA7-482F3A073D69}" type="presOf" srcId="{B7951108-7A1A-4D8C-9194-4E8468C98F0D}" destId="{2049B4ED-CAC1-4475-B155-1E68DF109902}" srcOrd="0" destOrd="0" presId="urn:microsoft.com/office/officeart/2005/8/layout/hierarchy4"/>
    <dgm:cxn modelId="{5D45E615-C4E0-4D0A-AA1C-9982E91AC1C5}" srcId="{0FDB4A77-EF03-4EA8-A489-ED45DB209D0F}" destId="{037D34C7-9B9B-42F5-890E-099207A36F57}" srcOrd="2" destOrd="0" parTransId="{6012FA0D-9746-4606-BB67-5097FE73B877}" sibTransId="{55DE2A59-42FF-49C3-BCEE-3E63F9F410D5}"/>
    <dgm:cxn modelId="{7CFEEF20-4EF1-4990-86FC-20A24A77806A}" srcId="{0FDB4A77-EF03-4EA8-A489-ED45DB209D0F}" destId="{488DE1CD-0841-4579-87DD-4560FDAF17D7}" srcOrd="3" destOrd="0" parTransId="{AECF4EF2-AC41-4D54-9D24-4221DE2DC6FB}" sibTransId="{82FEF85E-857E-433B-A769-FEE9595DBFA7}"/>
    <dgm:cxn modelId="{C4D63C2C-A637-4E40-A824-4CB27000023A}" srcId="{B7951108-7A1A-4D8C-9194-4E8468C98F0D}" destId="{0FDB4A77-EF03-4EA8-A489-ED45DB209D0F}" srcOrd="0" destOrd="0" parTransId="{54C6D7F9-522F-4632-8C0B-3D0769DC057B}" sibTransId="{09DB5056-0228-427C-81AD-50938BB609EF}"/>
    <dgm:cxn modelId="{F0B8F33A-2993-43F2-A241-EA9F62B7BE7A}" srcId="{0FDB4A77-EF03-4EA8-A489-ED45DB209D0F}" destId="{26843203-65BC-450B-ACFB-BA0ED32F7CD3}" srcOrd="0" destOrd="0" parTransId="{F35BC39C-7CF1-4A5A-8F59-BB33C7DF0830}" sibTransId="{B55B1A72-64D4-40A8-828E-90AF411F1D53}"/>
    <dgm:cxn modelId="{E1B0700D-7CDE-49E6-9EEE-953EB093E3F9}" type="presParOf" srcId="{2049B4ED-CAC1-4475-B155-1E68DF109902}" destId="{E2893A3D-4797-44D3-B0EB-C5A0ECCFEF5E}" srcOrd="0" destOrd="0" presId="urn:microsoft.com/office/officeart/2005/8/layout/hierarchy4"/>
    <dgm:cxn modelId="{A4EB1212-FAA0-44BE-99EF-1848584860FF}" type="presParOf" srcId="{E2893A3D-4797-44D3-B0EB-C5A0ECCFEF5E}" destId="{7943FF23-6CC4-4C61-A94C-9223816B49D4}" srcOrd="0" destOrd="0" presId="urn:microsoft.com/office/officeart/2005/8/layout/hierarchy4"/>
    <dgm:cxn modelId="{C5DEF356-A959-42FD-A531-D6D12A6A5CD4}" type="presParOf" srcId="{E2893A3D-4797-44D3-B0EB-C5A0ECCFEF5E}" destId="{764D746C-C7BC-4375-9184-1175264BA11A}" srcOrd="1" destOrd="0" presId="urn:microsoft.com/office/officeart/2005/8/layout/hierarchy4"/>
    <dgm:cxn modelId="{F26FB1B1-8398-4C1D-8A1D-9DC59B286FDA}" type="presParOf" srcId="{E2893A3D-4797-44D3-B0EB-C5A0ECCFEF5E}" destId="{DC4AC962-85D8-4E5B-BA7B-8EF154B89BC7}" srcOrd="2" destOrd="0" presId="urn:microsoft.com/office/officeart/2005/8/layout/hierarchy4"/>
    <dgm:cxn modelId="{4E4A5D56-B666-4A99-9850-B17E3692BD88}" type="presParOf" srcId="{DC4AC962-85D8-4E5B-BA7B-8EF154B89BC7}" destId="{293CCBF8-CDF1-40D1-8D71-230B01AEDA81}" srcOrd="0" destOrd="0" presId="urn:microsoft.com/office/officeart/2005/8/layout/hierarchy4"/>
    <dgm:cxn modelId="{F1D658D5-C050-46EC-8095-A83C0FB5A45F}" type="presParOf" srcId="{293CCBF8-CDF1-40D1-8D71-230B01AEDA81}" destId="{A297442F-27AD-4BF6-989E-028856BECD73}" srcOrd="0" destOrd="0" presId="urn:microsoft.com/office/officeart/2005/8/layout/hierarchy4"/>
    <dgm:cxn modelId="{88321D75-68F5-42A2-BC85-6715E86E5806}" type="presParOf" srcId="{293CCBF8-CDF1-40D1-8D71-230B01AEDA81}" destId="{35DDB6BD-891A-419B-AEE2-238CD1643167}" srcOrd="1" destOrd="0" presId="urn:microsoft.com/office/officeart/2005/8/layout/hierarchy4"/>
    <dgm:cxn modelId="{60995A3F-9126-44F8-A295-0F7CAD697BD2}" type="presParOf" srcId="{DC4AC962-85D8-4E5B-BA7B-8EF154B89BC7}" destId="{AEE1F0F8-27E4-4AAB-B668-5D37634062D2}" srcOrd="1" destOrd="0" presId="urn:microsoft.com/office/officeart/2005/8/layout/hierarchy4"/>
    <dgm:cxn modelId="{2B659395-661D-45F0-943F-4CBD375C1181}" type="presParOf" srcId="{DC4AC962-85D8-4E5B-BA7B-8EF154B89BC7}" destId="{EACA818B-23F2-4D20-91DF-D74B9B9FC8AD}" srcOrd="2" destOrd="0" presId="urn:microsoft.com/office/officeart/2005/8/layout/hierarchy4"/>
    <dgm:cxn modelId="{F6A70736-4802-4F4E-BD29-BA3C43E99F4D}" type="presParOf" srcId="{EACA818B-23F2-4D20-91DF-D74B9B9FC8AD}" destId="{CC58BFA0-8A7A-4242-9728-3FECC7AB79EE}" srcOrd="0" destOrd="0" presId="urn:microsoft.com/office/officeart/2005/8/layout/hierarchy4"/>
    <dgm:cxn modelId="{D4C0F2EF-AE04-4BF1-975A-860DBA73A4C9}" type="presParOf" srcId="{EACA818B-23F2-4D20-91DF-D74B9B9FC8AD}" destId="{A58529FB-B409-4728-B203-B6B7ECE90571}" srcOrd="1" destOrd="0" presId="urn:microsoft.com/office/officeart/2005/8/layout/hierarchy4"/>
    <dgm:cxn modelId="{5D139E61-A6CD-4F75-8A9A-5C7E37662E9F}" type="presParOf" srcId="{DC4AC962-85D8-4E5B-BA7B-8EF154B89BC7}" destId="{29D57A98-825A-488C-9558-26465E0EF910}" srcOrd="3" destOrd="0" presId="urn:microsoft.com/office/officeart/2005/8/layout/hierarchy4"/>
    <dgm:cxn modelId="{FFEA0566-5BE4-4878-A80B-CFDFE2356E75}" type="presParOf" srcId="{DC4AC962-85D8-4E5B-BA7B-8EF154B89BC7}" destId="{D27A406D-5C35-4A2F-BB66-E4CAF5FACBA0}" srcOrd="4" destOrd="0" presId="urn:microsoft.com/office/officeart/2005/8/layout/hierarchy4"/>
    <dgm:cxn modelId="{EEA361D8-6F38-4004-92B5-C97A44D31E31}" type="presParOf" srcId="{D27A406D-5C35-4A2F-BB66-E4CAF5FACBA0}" destId="{CBBE39D3-809D-4932-BC59-BFA624C6D6ED}" srcOrd="0" destOrd="0" presId="urn:microsoft.com/office/officeart/2005/8/layout/hierarchy4"/>
    <dgm:cxn modelId="{CE14871D-3B59-41E6-8D26-D5C7CC41BDF3}" type="presParOf" srcId="{D27A406D-5C35-4A2F-BB66-E4CAF5FACBA0}" destId="{FEEF7750-5549-4BCC-B852-EE4BCA44B0F7}" srcOrd="1" destOrd="0" presId="urn:microsoft.com/office/officeart/2005/8/layout/hierarchy4"/>
    <dgm:cxn modelId="{5229083A-CFBE-4F6C-A7B5-9DC180FA7A98}" type="presParOf" srcId="{DC4AC962-85D8-4E5B-BA7B-8EF154B89BC7}" destId="{6354A552-C439-4337-8BC4-8322AAB163D6}" srcOrd="5" destOrd="0" presId="urn:microsoft.com/office/officeart/2005/8/layout/hierarchy4"/>
    <dgm:cxn modelId="{8DFE9FFA-A168-42CB-BD9F-0AA165156FAC}" type="presParOf" srcId="{DC4AC962-85D8-4E5B-BA7B-8EF154B89BC7}" destId="{7A183115-36A6-4492-AE57-48EA29201BC5}" srcOrd="6" destOrd="0" presId="urn:microsoft.com/office/officeart/2005/8/layout/hierarchy4"/>
    <dgm:cxn modelId="{A9109D20-DE29-4321-B98C-C6D04853B954}" type="presParOf" srcId="{7A183115-36A6-4492-AE57-48EA29201BC5}" destId="{EF51B2DA-7A12-44C8-B814-95D28E393A05}" srcOrd="0" destOrd="0" presId="urn:microsoft.com/office/officeart/2005/8/layout/hierarchy4"/>
    <dgm:cxn modelId="{522EB5CF-BCA3-4489-A17A-26EDA7F3FD83}" type="presParOf" srcId="{7A183115-36A6-4492-AE57-48EA29201BC5}" destId="{586F9E80-17F7-4028-8C18-452A9BE79799}" srcOrd="1" destOrd="0" presId="urn:microsoft.com/office/officeart/2005/8/layout/hierarchy4"/>
    <dgm:cxn modelId="{D0711D63-47B9-41C9-A204-4AD1018BD8A7}" type="presParOf" srcId="{DC4AC962-85D8-4E5B-BA7B-8EF154B89BC7}" destId="{107962FE-478F-4A40-B433-AA124B72169E}" srcOrd="7" destOrd="0" presId="urn:microsoft.com/office/officeart/2005/8/layout/hierarchy4"/>
    <dgm:cxn modelId="{34BF4423-DEA0-4C0B-8D2A-E64DC5E3DCF3}" type="presParOf" srcId="{DC4AC962-85D8-4E5B-BA7B-8EF154B89BC7}" destId="{452AE605-F5EF-4706-8576-5B41339E86A3}" srcOrd="8" destOrd="0" presId="urn:microsoft.com/office/officeart/2005/8/layout/hierarchy4"/>
    <dgm:cxn modelId="{9A2F8D4B-9DD7-4B4F-8CD7-3B195BF6C2E8}" type="presParOf" srcId="{452AE605-F5EF-4706-8576-5B41339E86A3}" destId="{10ACDF6D-F867-46DA-A367-D132FAD3ECD7}" srcOrd="0" destOrd="0" presId="urn:microsoft.com/office/officeart/2005/8/layout/hierarchy4"/>
    <dgm:cxn modelId="{6923B69C-4743-42C3-803C-E20A119516E8}" type="presParOf" srcId="{452AE605-F5EF-4706-8576-5B41339E86A3}" destId="{F66DCD69-9EB1-483A-8B19-8E5F5B08E98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E3A789-1A59-4E97-82A8-BAC0EA2BC1DE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A5313B1-4B03-4324-85F8-C4A8D5149849}">
      <dgm:prSet phldrT="[Text]"/>
      <dgm:spPr/>
      <dgm:t>
        <a:bodyPr/>
        <a:lstStyle/>
        <a:p>
          <a:r>
            <a:rPr lang="de-DE"/>
            <a:t>Initialisierung</a:t>
          </a:r>
          <a:endParaRPr lang="de-DE"/>
        </a:p>
      </dgm:t>
    </dgm:pt>
    <dgm:pt modelId="{5D0898D4-548E-45FA-9BB3-9D69A28FD609}" type="parTrans" cxnId="{0E12FACB-EE1C-4726-B4FD-9D6B851352B0}">
      <dgm:prSet/>
      <dgm:spPr/>
      <dgm:t>
        <a:bodyPr/>
        <a:lstStyle/>
        <a:p>
          <a:endParaRPr lang="de-DE"/>
        </a:p>
      </dgm:t>
    </dgm:pt>
    <dgm:pt modelId="{F983F570-27AF-433C-AE7E-38AF53CD8155}" type="sibTrans" cxnId="{0E12FACB-EE1C-4726-B4FD-9D6B851352B0}">
      <dgm:prSet/>
      <dgm:spPr/>
      <dgm:t>
        <a:bodyPr/>
        <a:lstStyle/>
        <a:p>
          <a:endParaRPr lang="de-DE"/>
        </a:p>
      </dgm:t>
    </dgm:pt>
    <dgm:pt modelId="{0C0640BE-5C3E-45A1-A64B-EDB324D0D8E2}">
      <dgm:prSet phldrT="[Text]"/>
      <dgm:spPr/>
      <dgm:t>
        <a:bodyPr/>
        <a:lstStyle/>
        <a:p>
          <a:r>
            <a:rPr lang="de-DE" dirty="0"/>
            <a:t>Projektstreckbrief</a:t>
          </a:r>
        </a:p>
      </dgm:t>
    </dgm:pt>
    <dgm:pt modelId="{A0CFD1CE-FDFD-4CBD-BF8A-261F5719177D}" type="parTrans" cxnId="{CDAEEC5C-39DA-4293-8719-FD8BD247BF05}">
      <dgm:prSet/>
      <dgm:spPr/>
      <dgm:t>
        <a:bodyPr/>
        <a:lstStyle/>
        <a:p>
          <a:endParaRPr lang="de-DE"/>
        </a:p>
      </dgm:t>
    </dgm:pt>
    <dgm:pt modelId="{72A55C47-F087-476F-94DE-80E01D600968}" type="sibTrans" cxnId="{CDAEEC5C-39DA-4293-8719-FD8BD247BF05}">
      <dgm:prSet/>
      <dgm:spPr/>
      <dgm:t>
        <a:bodyPr/>
        <a:lstStyle/>
        <a:p>
          <a:endParaRPr lang="de-DE"/>
        </a:p>
      </dgm:t>
    </dgm:pt>
    <dgm:pt modelId="{14480416-D723-4850-B680-D273EF5CEA38}">
      <dgm:prSet phldrT="[Text]"/>
      <dgm:spPr/>
      <dgm:t>
        <a:bodyPr/>
        <a:lstStyle/>
        <a:p>
          <a:r>
            <a:rPr lang="de-DE" dirty="0"/>
            <a:t>Umfeldanalyse</a:t>
          </a:r>
        </a:p>
      </dgm:t>
    </dgm:pt>
    <dgm:pt modelId="{8708CACD-0DCD-428E-8AFF-E83936CFBD5C}" type="parTrans" cxnId="{C8C38D58-7994-4FC3-8D69-D8AF639960D9}">
      <dgm:prSet/>
      <dgm:spPr/>
      <dgm:t>
        <a:bodyPr/>
        <a:lstStyle/>
        <a:p>
          <a:endParaRPr lang="de-DE"/>
        </a:p>
      </dgm:t>
    </dgm:pt>
    <dgm:pt modelId="{91693767-4626-4394-833D-CF4CA0D854F6}" type="sibTrans" cxnId="{C8C38D58-7994-4FC3-8D69-D8AF639960D9}">
      <dgm:prSet/>
      <dgm:spPr/>
      <dgm:t>
        <a:bodyPr/>
        <a:lstStyle/>
        <a:p>
          <a:endParaRPr lang="de-DE"/>
        </a:p>
      </dgm:t>
    </dgm:pt>
    <dgm:pt modelId="{8AD537AD-6E7E-4C31-AB13-5B841640D630}">
      <dgm:prSet phldrT="[Text]"/>
      <dgm:spPr/>
      <dgm:t>
        <a:bodyPr/>
        <a:lstStyle/>
        <a:p>
          <a:r>
            <a:rPr lang="de-DE" dirty="0"/>
            <a:t>Chancen /  Risiken</a:t>
          </a:r>
        </a:p>
      </dgm:t>
    </dgm:pt>
    <dgm:pt modelId="{A8E2BCE4-BFB7-4651-A607-15EF3F291F5F}" type="parTrans" cxnId="{BEC4AE5A-9E50-43B2-BB3A-6C419C8FCCE6}">
      <dgm:prSet/>
      <dgm:spPr/>
      <dgm:t>
        <a:bodyPr/>
        <a:lstStyle/>
        <a:p>
          <a:endParaRPr lang="de-DE"/>
        </a:p>
      </dgm:t>
    </dgm:pt>
    <dgm:pt modelId="{AD4542EE-08AE-4F80-8EFE-389C8354D23B}" type="sibTrans" cxnId="{BEC4AE5A-9E50-43B2-BB3A-6C419C8FCCE6}">
      <dgm:prSet/>
      <dgm:spPr/>
      <dgm:t>
        <a:bodyPr/>
        <a:lstStyle/>
        <a:p>
          <a:endParaRPr lang="de-DE"/>
        </a:p>
      </dgm:t>
    </dgm:pt>
    <dgm:pt modelId="{D417E714-19CB-407C-9BF2-090593A9430F}" type="pres">
      <dgm:prSet presAssocID="{F5E3A789-1A59-4E97-82A8-BAC0EA2BC1D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3FDB73-D7DD-4A26-B0EB-F81E0504CF3E}" type="pres">
      <dgm:prSet presAssocID="{7A5313B1-4B03-4324-85F8-C4A8D5149849}" presName="vertOne" presStyleCnt="0"/>
      <dgm:spPr/>
    </dgm:pt>
    <dgm:pt modelId="{77C93BF6-337F-4563-8DE3-74C168D01EF3}" type="pres">
      <dgm:prSet presAssocID="{7A5313B1-4B03-4324-85F8-C4A8D5149849}" presName="txOne" presStyleLbl="node0" presStyleIdx="0" presStyleCnt="1">
        <dgm:presLayoutVars>
          <dgm:chPref val="3"/>
        </dgm:presLayoutVars>
      </dgm:prSet>
      <dgm:spPr/>
    </dgm:pt>
    <dgm:pt modelId="{5B41DFF2-728B-4721-94D9-5B49F17241F0}" type="pres">
      <dgm:prSet presAssocID="{7A5313B1-4B03-4324-85F8-C4A8D5149849}" presName="parTransOne" presStyleCnt="0"/>
      <dgm:spPr/>
    </dgm:pt>
    <dgm:pt modelId="{96CA8A48-3F18-4E58-A8A0-FEFA65655330}" type="pres">
      <dgm:prSet presAssocID="{7A5313B1-4B03-4324-85F8-C4A8D5149849}" presName="horzOne" presStyleCnt="0"/>
      <dgm:spPr/>
    </dgm:pt>
    <dgm:pt modelId="{7513BE50-6176-4E5C-B7D7-DA0076FD2B04}" type="pres">
      <dgm:prSet presAssocID="{0C0640BE-5C3E-45A1-A64B-EDB324D0D8E2}" presName="vertTwo" presStyleCnt="0"/>
      <dgm:spPr/>
    </dgm:pt>
    <dgm:pt modelId="{60922B3A-3EA8-4537-9E70-59554EE65B5A}" type="pres">
      <dgm:prSet presAssocID="{0C0640BE-5C3E-45A1-A64B-EDB324D0D8E2}" presName="txTwo" presStyleLbl="node2" presStyleIdx="0" presStyleCnt="3">
        <dgm:presLayoutVars>
          <dgm:chPref val="3"/>
        </dgm:presLayoutVars>
      </dgm:prSet>
      <dgm:spPr/>
    </dgm:pt>
    <dgm:pt modelId="{B3C7D28F-7971-4B0D-9677-1E7A294F5729}" type="pres">
      <dgm:prSet presAssocID="{0C0640BE-5C3E-45A1-A64B-EDB324D0D8E2}" presName="horzTwo" presStyleCnt="0"/>
      <dgm:spPr/>
    </dgm:pt>
    <dgm:pt modelId="{4D6EFE99-32B1-48B5-8327-05BC368229FE}" type="pres">
      <dgm:prSet presAssocID="{72A55C47-F087-476F-94DE-80E01D600968}" presName="sibSpaceTwo" presStyleCnt="0"/>
      <dgm:spPr/>
    </dgm:pt>
    <dgm:pt modelId="{A440CF9E-E97F-4BB1-B44B-E6ED4E18EC67}" type="pres">
      <dgm:prSet presAssocID="{14480416-D723-4850-B680-D273EF5CEA38}" presName="vertTwo" presStyleCnt="0"/>
      <dgm:spPr/>
    </dgm:pt>
    <dgm:pt modelId="{7F1CF72B-9C4A-41B8-8BDF-1B9FE9FBD80C}" type="pres">
      <dgm:prSet presAssocID="{14480416-D723-4850-B680-D273EF5CEA38}" presName="txTwo" presStyleLbl="node2" presStyleIdx="1" presStyleCnt="3">
        <dgm:presLayoutVars>
          <dgm:chPref val="3"/>
        </dgm:presLayoutVars>
      </dgm:prSet>
      <dgm:spPr/>
    </dgm:pt>
    <dgm:pt modelId="{29B297DB-FA26-4973-90B0-EA4DBD868542}" type="pres">
      <dgm:prSet presAssocID="{14480416-D723-4850-B680-D273EF5CEA38}" presName="horzTwo" presStyleCnt="0"/>
      <dgm:spPr/>
    </dgm:pt>
    <dgm:pt modelId="{78E9B3F1-99C6-49B9-87D7-C02056983FE4}" type="pres">
      <dgm:prSet presAssocID="{91693767-4626-4394-833D-CF4CA0D854F6}" presName="sibSpaceTwo" presStyleCnt="0"/>
      <dgm:spPr/>
    </dgm:pt>
    <dgm:pt modelId="{59CA8D53-C46E-4D9A-AA21-A5EE320C5EE6}" type="pres">
      <dgm:prSet presAssocID="{8AD537AD-6E7E-4C31-AB13-5B841640D630}" presName="vertTwo" presStyleCnt="0"/>
      <dgm:spPr/>
    </dgm:pt>
    <dgm:pt modelId="{0B7021F6-3C8E-4A4C-80F5-2CD1D70A0AF0}" type="pres">
      <dgm:prSet presAssocID="{8AD537AD-6E7E-4C31-AB13-5B841640D630}" presName="txTwo" presStyleLbl="node2" presStyleIdx="2" presStyleCnt="3">
        <dgm:presLayoutVars>
          <dgm:chPref val="3"/>
        </dgm:presLayoutVars>
      </dgm:prSet>
      <dgm:spPr/>
    </dgm:pt>
    <dgm:pt modelId="{12438D74-091C-42CD-9805-7875D8BDEAE2}" type="pres">
      <dgm:prSet presAssocID="{8AD537AD-6E7E-4C31-AB13-5B841640D630}" presName="horzTwo" presStyleCnt="0"/>
      <dgm:spPr/>
    </dgm:pt>
  </dgm:ptLst>
  <dgm:cxnLst>
    <dgm:cxn modelId="{56960087-C198-4650-B2F9-514531CDA0A1}" type="presOf" srcId="{F5E3A789-1A59-4E97-82A8-BAC0EA2BC1DE}" destId="{D417E714-19CB-407C-9BF2-090593A9430F}" srcOrd="0" destOrd="0" presId="urn:microsoft.com/office/officeart/2005/8/layout/hierarchy4"/>
    <dgm:cxn modelId="{0E12FACB-EE1C-4726-B4FD-9D6B851352B0}" srcId="{F5E3A789-1A59-4E97-82A8-BAC0EA2BC1DE}" destId="{7A5313B1-4B03-4324-85F8-C4A8D5149849}" srcOrd="0" destOrd="0" parTransId="{5D0898D4-548E-45FA-9BB3-9D69A28FD609}" sibTransId="{F983F570-27AF-433C-AE7E-38AF53CD8155}"/>
    <dgm:cxn modelId="{AFEB6FD9-1627-4117-ABDC-5E18AE450F65}" type="presOf" srcId="{14480416-D723-4850-B680-D273EF5CEA38}" destId="{7F1CF72B-9C4A-41B8-8BDF-1B9FE9FBD80C}" srcOrd="0" destOrd="0" presId="urn:microsoft.com/office/officeart/2005/8/layout/hierarchy4"/>
    <dgm:cxn modelId="{CDAEEC5C-39DA-4293-8719-FD8BD247BF05}" srcId="{7A5313B1-4B03-4324-85F8-C4A8D5149849}" destId="{0C0640BE-5C3E-45A1-A64B-EDB324D0D8E2}" srcOrd="0" destOrd="0" parTransId="{A0CFD1CE-FDFD-4CBD-BF8A-261F5719177D}" sibTransId="{72A55C47-F087-476F-94DE-80E01D600968}"/>
    <dgm:cxn modelId="{C8C38D58-7994-4FC3-8D69-D8AF639960D9}" srcId="{7A5313B1-4B03-4324-85F8-C4A8D5149849}" destId="{14480416-D723-4850-B680-D273EF5CEA38}" srcOrd="1" destOrd="0" parTransId="{8708CACD-0DCD-428E-8AFF-E83936CFBD5C}" sibTransId="{91693767-4626-4394-833D-CF4CA0D854F6}"/>
    <dgm:cxn modelId="{A4DBF02A-8ED3-4045-9F94-32FEFDA3FF80}" type="presOf" srcId="{8AD537AD-6E7E-4C31-AB13-5B841640D630}" destId="{0B7021F6-3C8E-4A4C-80F5-2CD1D70A0AF0}" srcOrd="0" destOrd="0" presId="urn:microsoft.com/office/officeart/2005/8/layout/hierarchy4"/>
    <dgm:cxn modelId="{67464038-D7A9-4D16-B698-03122E37812C}" type="presOf" srcId="{0C0640BE-5C3E-45A1-A64B-EDB324D0D8E2}" destId="{60922B3A-3EA8-4537-9E70-59554EE65B5A}" srcOrd="0" destOrd="0" presId="urn:microsoft.com/office/officeart/2005/8/layout/hierarchy4"/>
    <dgm:cxn modelId="{FBF146E6-4DCC-45E1-A9FD-88FE0AC9C62B}" type="presOf" srcId="{7A5313B1-4B03-4324-85F8-C4A8D5149849}" destId="{77C93BF6-337F-4563-8DE3-74C168D01EF3}" srcOrd="0" destOrd="0" presId="urn:microsoft.com/office/officeart/2005/8/layout/hierarchy4"/>
    <dgm:cxn modelId="{BEC4AE5A-9E50-43B2-BB3A-6C419C8FCCE6}" srcId="{7A5313B1-4B03-4324-85F8-C4A8D5149849}" destId="{8AD537AD-6E7E-4C31-AB13-5B841640D630}" srcOrd="2" destOrd="0" parTransId="{A8E2BCE4-BFB7-4651-A607-15EF3F291F5F}" sibTransId="{AD4542EE-08AE-4F80-8EFE-389C8354D23B}"/>
    <dgm:cxn modelId="{C077EDF6-7C26-49BE-83B6-8AC748169C86}" type="presParOf" srcId="{D417E714-19CB-407C-9BF2-090593A9430F}" destId="{7B3FDB73-D7DD-4A26-B0EB-F81E0504CF3E}" srcOrd="0" destOrd="0" presId="urn:microsoft.com/office/officeart/2005/8/layout/hierarchy4"/>
    <dgm:cxn modelId="{779F7E70-0F20-417E-9A5C-D511F9C1E92C}" type="presParOf" srcId="{7B3FDB73-D7DD-4A26-B0EB-F81E0504CF3E}" destId="{77C93BF6-337F-4563-8DE3-74C168D01EF3}" srcOrd="0" destOrd="0" presId="urn:microsoft.com/office/officeart/2005/8/layout/hierarchy4"/>
    <dgm:cxn modelId="{69B4499F-7EC5-4806-9BE8-6DE2C3BBF77A}" type="presParOf" srcId="{7B3FDB73-D7DD-4A26-B0EB-F81E0504CF3E}" destId="{5B41DFF2-728B-4721-94D9-5B49F17241F0}" srcOrd="1" destOrd="0" presId="urn:microsoft.com/office/officeart/2005/8/layout/hierarchy4"/>
    <dgm:cxn modelId="{43584441-038F-496A-BCC2-BDB53B8F2497}" type="presParOf" srcId="{7B3FDB73-D7DD-4A26-B0EB-F81E0504CF3E}" destId="{96CA8A48-3F18-4E58-A8A0-FEFA65655330}" srcOrd="2" destOrd="0" presId="urn:microsoft.com/office/officeart/2005/8/layout/hierarchy4"/>
    <dgm:cxn modelId="{0E4E3804-2A73-480C-A921-64B2A655A506}" type="presParOf" srcId="{96CA8A48-3F18-4E58-A8A0-FEFA65655330}" destId="{7513BE50-6176-4E5C-B7D7-DA0076FD2B04}" srcOrd="0" destOrd="0" presId="urn:microsoft.com/office/officeart/2005/8/layout/hierarchy4"/>
    <dgm:cxn modelId="{E65F2368-B331-481A-B047-C0FD9D79BA63}" type="presParOf" srcId="{7513BE50-6176-4E5C-B7D7-DA0076FD2B04}" destId="{60922B3A-3EA8-4537-9E70-59554EE65B5A}" srcOrd="0" destOrd="0" presId="urn:microsoft.com/office/officeart/2005/8/layout/hierarchy4"/>
    <dgm:cxn modelId="{D77E3346-EA7F-4AA6-AEF7-E740EE508CE8}" type="presParOf" srcId="{7513BE50-6176-4E5C-B7D7-DA0076FD2B04}" destId="{B3C7D28F-7971-4B0D-9677-1E7A294F5729}" srcOrd="1" destOrd="0" presId="urn:microsoft.com/office/officeart/2005/8/layout/hierarchy4"/>
    <dgm:cxn modelId="{FB97C044-2150-4C4D-874D-FF987A4DBC71}" type="presParOf" srcId="{96CA8A48-3F18-4E58-A8A0-FEFA65655330}" destId="{4D6EFE99-32B1-48B5-8327-05BC368229FE}" srcOrd="1" destOrd="0" presId="urn:microsoft.com/office/officeart/2005/8/layout/hierarchy4"/>
    <dgm:cxn modelId="{754EFBE0-2A1A-4090-8F51-A6D8E0BF12FC}" type="presParOf" srcId="{96CA8A48-3F18-4E58-A8A0-FEFA65655330}" destId="{A440CF9E-E97F-4BB1-B44B-E6ED4E18EC67}" srcOrd="2" destOrd="0" presId="urn:microsoft.com/office/officeart/2005/8/layout/hierarchy4"/>
    <dgm:cxn modelId="{84099F5E-457A-4AD6-8595-5B1293CD51DF}" type="presParOf" srcId="{A440CF9E-E97F-4BB1-B44B-E6ED4E18EC67}" destId="{7F1CF72B-9C4A-41B8-8BDF-1B9FE9FBD80C}" srcOrd="0" destOrd="0" presId="urn:microsoft.com/office/officeart/2005/8/layout/hierarchy4"/>
    <dgm:cxn modelId="{7CB842F8-68B7-48B8-AD69-A22715290144}" type="presParOf" srcId="{A440CF9E-E97F-4BB1-B44B-E6ED4E18EC67}" destId="{29B297DB-FA26-4973-90B0-EA4DBD868542}" srcOrd="1" destOrd="0" presId="urn:microsoft.com/office/officeart/2005/8/layout/hierarchy4"/>
    <dgm:cxn modelId="{4D9D0C40-CB7A-423B-B0D2-F4C6F2842823}" type="presParOf" srcId="{96CA8A48-3F18-4E58-A8A0-FEFA65655330}" destId="{78E9B3F1-99C6-49B9-87D7-C02056983FE4}" srcOrd="3" destOrd="0" presId="urn:microsoft.com/office/officeart/2005/8/layout/hierarchy4"/>
    <dgm:cxn modelId="{C181FB13-68D4-4C7E-90C8-1BF59AD30942}" type="presParOf" srcId="{96CA8A48-3F18-4E58-A8A0-FEFA65655330}" destId="{59CA8D53-C46E-4D9A-AA21-A5EE320C5EE6}" srcOrd="4" destOrd="0" presId="urn:microsoft.com/office/officeart/2005/8/layout/hierarchy4"/>
    <dgm:cxn modelId="{FF2B4C76-1CBD-4653-AE7F-724C2F6DBD77}" type="presParOf" srcId="{59CA8D53-C46E-4D9A-AA21-A5EE320C5EE6}" destId="{0B7021F6-3C8E-4A4C-80F5-2CD1D70A0AF0}" srcOrd="0" destOrd="0" presId="urn:microsoft.com/office/officeart/2005/8/layout/hierarchy4"/>
    <dgm:cxn modelId="{D9ED9FDE-ED5C-4601-BAA8-6CA499386295}" type="presParOf" srcId="{59CA8D53-C46E-4D9A-AA21-A5EE320C5EE6}" destId="{12438D74-091C-42CD-9805-7875D8BDEAE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C2BFBA-73FF-469B-A52D-62A697ECF266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3958DA9-29FE-43C4-9A12-C118DE23E038}">
      <dgm:prSet phldrT="[Text]"/>
      <dgm:spPr/>
      <dgm:t>
        <a:bodyPr/>
        <a:lstStyle/>
        <a:p>
          <a:r>
            <a:rPr lang="de-DE"/>
            <a:t>Definition</a:t>
          </a:r>
          <a:endParaRPr lang="de-DE"/>
        </a:p>
      </dgm:t>
    </dgm:pt>
    <dgm:pt modelId="{1B38DEA9-A3BE-43A3-BAFF-60FDFA00AA67}" type="parTrans" cxnId="{B2583E5E-A327-4564-8A5D-9FF769001559}">
      <dgm:prSet/>
      <dgm:spPr/>
      <dgm:t>
        <a:bodyPr/>
        <a:lstStyle/>
        <a:p>
          <a:endParaRPr lang="de-DE"/>
        </a:p>
      </dgm:t>
    </dgm:pt>
    <dgm:pt modelId="{462B11D0-8572-40F7-9E22-671FA1AE0E4E}" type="sibTrans" cxnId="{B2583E5E-A327-4564-8A5D-9FF769001559}">
      <dgm:prSet/>
      <dgm:spPr/>
      <dgm:t>
        <a:bodyPr/>
        <a:lstStyle/>
        <a:p>
          <a:endParaRPr lang="de-DE"/>
        </a:p>
      </dgm:t>
    </dgm:pt>
    <dgm:pt modelId="{99E5F42F-EDF5-4D17-BC1B-C3E6DD913F67}">
      <dgm:prSet phldrT="[Text]"/>
      <dgm:spPr/>
      <dgm:t>
        <a:bodyPr/>
        <a:lstStyle/>
        <a:p>
          <a:r>
            <a:rPr lang="de-DE" dirty="0"/>
            <a:t>SMART Ziele</a:t>
          </a:r>
        </a:p>
      </dgm:t>
    </dgm:pt>
    <dgm:pt modelId="{AF8FD431-8B81-4638-988F-BCC5DFBEDE56}" type="parTrans" cxnId="{2EA1F8CC-56AD-4760-902E-9B8850D69758}">
      <dgm:prSet/>
      <dgm:spPr/>
      <dgm:t>
        <a:bodyPr/>
        <a:lstStyle/>
        <a:p>
          <a:endParaRPr lang="de-DE"/>
        </a:p>
      </dgm:t>
    </dgm:pt>
    <dgm:pt modelId="{F86DF0B6-DAD5-4B65-93C4-1C9A972166F1}" type="sibTrans" cxnId="{2EA1F8CC-56AD-4760-902E-9B8850D69758}">
      <dgm:prSet/>
      <dgm:spPr/>
      <dgm:t>
        <a:bodyPr/>
        <a:lstStyle/>
        <a:p>
          <a:endParaRPr lang="de-DE"/>
        </a:p>
      </dgm:t>
    </dgm:pt>
    <dgm:pt modelId="{89C26C7D-2D80-462C-99C9-36BD320EA3EA}">
      <dgm:prSet phldrT="[Text]"/>
      <dgm:spPr/>
      <dgm:t>
        <a:bodyPr/>
        <a:lstStyle/>
        <a:p>
          <a:r>
            <a:rPr lang="de-DE" dirty="0"/>
            <a:t>Vorgehensmodell</a:t>
          </a:r>
        </a:p>
      </dgm:t>
    </dgm:pt>
    <dgm:pt modelId="{F7342BFE-80B6-4CA8-8380-F8E55EF6732E}" type="parTrans" cxnId="{D46A53B2-F2EB-4AE7-AA25-3546CA6267C2}">
      <dgm:prSet/>
      <dgm:spPr/>
      <dgm:t>
        <a:bodyPr/>
        <a:lstStyle/>
        <a:p>
          <a:endParaRPr lang="de-DE"/>
        </a:p>
      </dgm:t>
    </dgm:pt>
    <dgm:pt modelId="{0054887E-26E1-49DA-801E-E6B335B43D89}" type="sibTrans" cxnId="{D46A53B2-F2EB-4AE7-AA25-3546CA6267C2}">
      <dgm:prSet/>
      <dgm:spPr/>
      <dgm:t>
        <a:bodyPr/>
        <a:lstStyle/>
        <a:p>
          <a:endParaRPr lang="de-DE"/>
        </a:p>
      </dgm:t>
    </dgm:pt>
    <dgm:pt modelId="{F59EE525-86E9-4E3F-943E-677DBD2CB831}">
      <dgm:prSet phldrT="[Text]"/>
      <dgm:spPr/>
      <dgm:t>
        <a:bodyPr/>
        <a:lstStyle/>
        <a:p>
          <a:r>
            <a:rPr lang="de-DE" dirty="0" err="1"/>
            <a:t>Stakeholderanalyse</a:t>
          </a:r>
          <a:endParaRPr lang="de-DE" dirty="0"/>
        </a:p>
      </dgm:t>
    </dgm:pt>
    <dgm:pt modelId="{CED26CCC-8D2A-43D4-851A-3EEF09780069}" type="parTrans" cxnId="{1ED35B31-4E8F-4EED-B142-D72ECEA5D570}">
      <dgm:prSet/>
      <dgm:spPr/>
      <dgm:t>
        <a:bodyPr/>
        <a:lstStyle/>
        <a:p>
          <a:endParaRPr lang="de-DE"/>
        </a:p>
      </dgm:t>
    </dgm:pt>
    <dgm:pt modelId="{E8E0D076-18B9-4A9E-9519-D4AC20494D95}" type="sibTrans" cxnId="{1ED35B31-4E8F-4EED-B142-D72ECEA5D570}">
      <dgm:prSet/>
      <dgm:spPr/>
      <dgm:t>
        <a:bodyPr/>
        <a:lstStyle/>
        <a:p>
          <a:endParaRPr lang="de-DE"/>
        </a:p>
      </dgm:t>
    </dgm:pt>
    <dgm:pt modelId="{096EF32A-A175-4AC6-BF36-E434EAD97AEB}">
      <dgm:prSet phldrT="[Text]"/>
      <dgm:spPr/>
      <dgm:t>
        <a:bodyPr/>
        <a:lstStyle/>
        <a:p>
          <a:r>
            <a:rPr lang="de-DE" dirty="0"/>
            <a:t>Risikoanalyse</a:t>
          </a:r>
        </a:p>
      </dgm:t>
    </dgm:pt>
    <dgm:pt modelId="{7A66EF9C-1A4D-43C8-A11B-5DAFC69EF35B}" type="parTrans" cxnId="{C3C56CB5-EF11-4C5A-92A5-AE847F08557C}">
      <dgm:prSet/>
      <dgm:spPr/>
      <dgm:t>
        <a:bodyPr/>
        <a:lstStyle/>
        <a:p>
          <a:endParaRPr lang="de-DE"/>
        </a:p>
      </dgm:t>
    </dgm:pt>
    <dgm:pt modelId="{CDC72729-22B2-4676-9C43-80C8E2949A7C}" type="sibTrans" cxnId="{C3C56CB5-EF11-4C5A-92A5-AE847F08557C}">
      <dgm:prSet/>
      <dgm:spPr/>
      <dgm:t>
        <a:bodyPr/>
        <a:lstStyle/>
        <a:p>
          <a:endParaRPr lang="de-DE"/>
        </a:p>
      </dgm:t>
    </dgm:pt>
    <dgm:pt modelId="{B99C64F0-7EF7-4B22-947D-1334687660E1}">
      <dgm:prSet phldrT="[Text]"/>
      <dgm:spPr/>
      <dgm:t>
        <a:bodyPr/>
        <a:lstStyle/>
        <a:p>
          <a:r>
            <a:rPr lang="de-DE" dirty="0"/>
            <a:t>Kommunikationskonzept</a:t>
          </a:r>
        </a:p>
      </dgm:t>
    </dgm:pt>
    <dgm:pt modelId="{67121274-DAED-48E2-AD6B-5DFD8DA6EE8E}" type="parTrans" cxnId="{7EC18BCA-5030-430D-AE6A-9DB17B102B34}">
      <dgm:prSet/>
      <dgm:spPr/>
      <dgm:t>
        <a:bodyPr/>
        <a:lstStyle/>
        <a:p>
          <a:endParaRPr lang="de-DE"/>
        </a:p>
      </dgm:t>
    </dgm:pt>
    <dgm:pt modelId="{E5CB7257-F5A1-4AE8-8E03-D846DC61E51B}" type="sibTrans" cxnId="{7EC18BCA-5030-430D-AE6A-9DB17B102B34}">
      <dgm:prSet/>
      <dgm:spPr/>
      <dgm:t>
        <a:bodyPr/>
        <a:lstStyle/>
        <a:p>
          <a:endParaRPr lang="de-DE"/>
        </a:p>
      </dgm:t>
    </dgm:pt>
    <dgm:pt modelId="{0D5B86CB-D328-4F69-9CE6-3CBA81A45921}">
      <dgm:prSet phldrT="[Text]"/>
      <dgm:spPr/>
      <dgm:t>
        <a:bodyPr/>
        <a:lstStyle/>
        <a:p>
          <a:r>
            <a:rPr lang="de-DE" dirty="0"/>
            <a:t>Projektauftrag</a:t>
          </a:r>
          <a:endParaRPr lang="de-DE"/>
        </a:p>
      </dgm:t>
    </dgm:pt>
    <dgm:pt modelId="{D26E1D77-8B62-4DA5-9287-6775EFF71DB3}" type="parTrans" cxnId="{51B5B525-832C-4BBE-89EA-E9DD48F007DC}">
      <dgm:prSet/>
      <dgm:spPr/>
      <dgm:t>
        <a:bodyPr/>
        <a:lstStyle/>
        <a:p>
          <a:endParaRPr lang="de-DE"/>
        </a:p>
      </dgm:t>
    </dgm:pt>
    <dgm:pt modelId="{341DF24B-52B8-4F40-ADBA-25CDFEA36327}" type="sibTrans" cxnId="{51B5B525-832C-4BBE-89EA-E9DD48F007DC}">
      <dgm:prSet/>
      <dgm:spPr/>
      <dgm:t>
        <a:bodyPr/>
        <a:lstStyle/>
        <a:p>
          <a:endParaRPr lang="de-DE"/>
        </a:p>
      </dgm:t>
    </dgm:pt>
    <dgm:pt modelId="{E8F5020E-A07B-4E9A-8B0A-E46BC1787720}" type="pres">
      <dgm:prSet presAssocID="{15C2BFBA-73FF-469B-A52D-62A697ECF26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5A5D62-D64B-4F33-8C14-A2884145BC9C}" type="pres">
      <dgm:prSet presAssocID="{93958DA9-29FE-43C4-9A12-C118DE23E038}" presName="vertOne" presStyleCnt="0"/>
      <dgm:spPr/>
    </dgm:pt>
    <dgm:pt modelId="{3CFA347B-1DA2-4C92-91FB-55284A6D54D4}" type="pres">
      <dgm:prSet presAssocID="{93958DA9-29FE-43C4-9A12-C118DE23E038}" presName="txOne" presStyleLbl="node0" presStyleIdx="0" presStyleCnt="1">
        <dgm:presLayoutVars>
          <dgm:chPref val="3"/>
        </dgm:presLayoutVars>
      </dgm:prSet>
      <dgm:spPr/>
    </dgm:pt>
    <dgm:pt modelId="{0654C2E4-13E5-4C20-8A61-237D07490024}" type="pres">
      <dgm:prSet presAssocID="{93958DA9-29FE-43C4-9A12-C118DE23E038}" presName="parTransOne" presStyleCnt="0"/>
      <dgm:spPr/>
    </dgm:pt>
    <dgm:pt modelId="{99CF45B1-B4BE-4BFF-8758-001A953A0761}" type="pres">
      <dgm:prSet presAssocID="{93958DA9-29FE-43C4-9A12-C118DE23E038}" presName="horzOne" presStyleCnt="0"/>
      <dgm:spPr/>
    </dgm:pt>
    <dgm:pt modelId="{BFA6263A-1773-4DF4-A554-FFD646A4C16A}" type="pres">
      <dgm:prSet presAssocID="{99E5F42F-EDF5-4D17-BC1B-C3E6DD913F67}" presName="vertTwo" presStyleCnt="0"/>
      <dgm:spPr/>
    </dgm:pt>
    <dgm:pt modelId="{3E5B572E-7C7E-4E87-9CB6-4B828EFD8652}" type="pres">
      <dgm:prSet presAssocID="{99E5F42F-EDF5-4D17-BC1B-C3E6DD913F67}" presName="txTwo" presStyleLbl="node2" presStyleIdx="0" presStyleCnt="6">
        <dgm:presLayoutVars>
          <dgm:chPref val="3"/>
        </dgm:presLayoutVars>
      </dgm:prSet>
      <dgm:spPr/>
    </dgm:pt>
    <dgm:pt modelId="{8A029763-93C9-4449-A514-7A749ECA0995}" type="pres">
      <dgm:prSet presAssocID="{99E5F42F-EDF5-4D17-BC1B-C3E6DD913F67}" presName="horzTwo" presStyleCnt="0"/>
      <dgm:spPr/>
    </dgm:pt>
    <dgm:pt modelId="{8E5E71DB-63AA-4747-877D-00E686AC4CAA}" type="pres">
      <dgm:prSet presAssocID="{F86DF0B6-DAD5-4B65-93C4-1C9A972166F1}" presName="sibSpaceTwo" presStyleCnt="0"/>
      <dgm:spPr/>
    </dgm:pt>
    <dgm:pt modelId="{B554FE58-749D-4E05-AD05-6EB6C06CAB94}" type="pres">
      <dgm:prSet presAssocID="{89C26C7D-2D80-462C-99C9-36BD320EA3EA}" presName="vertTwo" presStyleCnt="0"/>
      <dgm:spPr/>
    </dgm:pt>
    <dgm:pt modelId="{DD8DF446-BA7E-4A6C-8C9C-0AE1F621B329}" type="pres">
      <dgm:prSet presAssocID="{89C26C7D-2D80-462C-99C9-36BD320EA3EA}" presName="txTwo" presStyleLbl="node2" presStyleIdx="1" presStyleCnt="6">
        <dgm:presLayoutVars>
          <dgm:chPref val="3"/>
        </dgm:presLayoutVars>
      </dgm:prSet>
      <dgm:spPr/>
    </dgm:pt>
    <dgm:pt modelId="{A2B55835-469B-418A-81E2-573AB67987E6}" type="pres">
      <dgm:prSet presAssocID="{89C26C7D-2D80-462C-99C9-36BD320EA3EA}" presName="horzTwo" presStyleCnt="0"/>
      <dgm:spPr/>
    </dgm:pt>
    <dgm:pt modelId="{EF631C77-F1D6-40DA-835F-F210C9FB5158}" type="pres">
      <dgm:prSet presAssocID="{0054887E-26E1-49DA-801E-E6B335B43D89}" presName="sibSpaceTwo" presStyleCnt="0"/>
      <dgm:spPr/>
    </dgm:pt>
    <dgm:pt modelId="{599E91F1-7181-4314-BF1A-14348EEE7154}" type="pres">
      <dgm:prSet presAssocID="{F59EE525-86E9-4E3F-943E-677DBD2CB831}" presName="vertTwo" presStyleCnt="0"/>
      <dgm:spPr/>
    </dgm:pt>
    <dgm:pt modelId="{F41C1074-5304-4416-9273-E26E47941F91}" type="pres">
      <dgm:prSet presAssocID="{F59EE525-86E9-4E3F-943E-677DBD2CB831}" presName="txTwo" presStyleLbl="node2" presStyleIdx="2" presStyleCnt="6">
        <dgm:presLayoutVars>
          <dgm:chPref val="3"/>
        </dgm:presLayoutVars>
      </dgm:prSet>
      <dgm:spPr/>
    </dgm:pt>
    <dgm:pt modelId="{EC2E00B4-A522-4301-87BB-04FF929D40EE}" type="pres">
      <dgm:prSet presAssocID="{F59EE525-86E9-4E3F-943E-677DBD2CB831}" presName="horzTwo" presStyleCnt="0"/>
      <dgm:spPr/>
    </dgm:pt>
    <dgm:pt modelId="{3C09930B-24A2-46DB-9344-945EE6B343EC}" type="pres">
      <dgm:prSet presAssocID="{E8E0D076-18B9-4A9E-9519-D4AC20494D95}" presName="sibSpaceTwo" presStyleCnt="0"/>
      <dgm:spPr/>
    </dgm:pt>
    <dgm:pt modelId="{CF093E09-5C09-47DA-AC06-D790516EC15B}" type="pres">
      <dgm:prSet presAssocID="{096EF32A-A175-4AC6-BF36-E434EAD97AEB}" presName="vertTwo" presStyleCnt="0"/>
      <dgm:spPr/>
    </dgm:pt>
    <dgm:pt modelId="{CD672145-57AC-4FCC-8134-0C399B45139B}" type="pres">
      <dgm:prSet presAssocID="{096EF32A-A175-4AC6-BF36-E434EAD97AEB}" presName="txTwo" presStyleLbl="node2" presStyleIdx="3" presStyleCnt="6">
        <dgm:presLayoutVars>
          <dgm:chPref val="3"/>
        </dgm:presLayoutVars>
      </dgm:prSet>
      <dgm:spPr/>
    </dgm:pt>
    <dgm:pt modelId="{93C3073F-DD7F-4209-AF88-6A784BC622C5}" type="pres">
      <dgm:prSet presAssocID="{096EF32A-A175-4AC6-BF36-E434EAD97AEB}" presName="horzTwo" presStyleCnt="0"/>
      <dgm:spPr/>
    </dgm:pt>
    <dgm:pt modelId="{E4D2F527-F9F4-4421-9C61-9FD5DB3B7CA0}" type="pres">
      <dgm:prSet presAssocID="{CDC72729-22B2-4676-9C43-80C8E2949A7C}" presName="sibSpaceTwo" presStyleCnt="0"/>
      <dgm:spPr/>
    </dgm:pt>
    <dgm:pt modelId="{2B564554-B96E-4BC3-B71E-5583BDAA98CE}" type="pres">
      <dgm:prSet presAssocID="{B99C64F0-7EF7-4B22-947D-1334687660E1}" presName="vertTwo" presStyleCnt="0"/>
      <dgm:spPr/>
    </dgm:pt>
    <dgm:pt modelId="{78C513DE-9612-4BE7-8A01-9A07309DF074}" type="pres">
      <dgm:prSet presAssocID="{B99C64F0-7EF7-4B22-947D-1334687660E1}" presName="txTwo" presStyleLbl="node2" presStyleIdx="4" presStyleCnt="6">
        <dgm:presLayoutVars>
          <dgm:chPref val="3"/>
        </dgm:presLayoutVars>
      </dgm:prSet>
      <dgm:spPr/>
    </dgm:pt>
    <dgm:pt modelId="{A0A284B0-CE04-4396-9F7E-B8F306D71922}" type="pres">
      <dgm:prSet presAssocID="{B99C64F0-7EF7-4B22-947D-1334687660E1}" presName="horzTwo" presStyleCnt="0"/>
      <dgm:spPr/>
    </dgm:pt>
    <dgm:pt modelId="{5A18CBE4-D6BB-4C69-AAC4-30C1F6CD41DA}" type="pres">
      <dgm:prSet presAssocID="{E5CB7257-F5A1-4AE8-8E03-D846DC61E51B}" presName="sibSpaceTwo" presStyleCnt="0"/>
      <dgm:spPr/>
    </dgm:pt>
    <dgm:pt modelId="{14973675-4063-4729-A342-00D4CB0A3A4F}" type="pres">
      <dgm:prSet presAssocID="{0D5B86CB-D328-4F69-9CE6-3CBA81A45921}" presName="vertTwo" presStyleCnt="0"/>
      <dgm:spPr/>
    </dgm:pt>
    <dgm:pt modelId="{FFF38FB3-7FEA-4D4D-900C-B9E5C2003894}" type="pres">
      <dgm:prSet presAssocID="{0D5B86CB-D328-4F69-9CE6-3CBA81A45921}" presName="txTwo" presStyleLbl="node2" presStyleIdx="5" presStyleCnt="6">
        <dgm:presLayoutVars>
          <dgm:chPref val="3"/>
        </dgm:presLayoutVars>
      </dgm:prSet>
      <dgm:spPr/>
    </dgm:pt>
    <dgm:pt modelId="{6ECB0196-F8C2-4323-BABA-D758684CC438}" type="pres">
      <dgm:prSet presAssocID="{0D5B86CB-D328-4F69-9CE6-3CBA81A45921}" presName="horzTwo" presStyleCnt="0"/>
      <dgm:spPr/>
    </dgm:pt>
  </dgm:ptLst>
  <dgm:cxnLst>
    <dgm:cxn modelId="{B2583E5E-A327-4564-8A5D-9FF769001559}" srcId="{15C2BFBA-73FF-469B-A52D-62A697ECF266}" destId="{93958DA9-29FE-43C4-9A12-C118DE23E038}" srcOrd="0" destOrd="0" parTransId="{1B38DEA9-A3BE-43A3-BAFF-60FDFA00AA67}" sibTransId="{462B11D0-8572-40F7-9E22-671FA1AE0E4E}"/>
    <dgm:cxn modelId="{7EC18BCA-5030-430D-AE6A-9DB17B102B34}" srcId="{93958DA9-29FE-43C4-9A12-C118DE23E038}" destId="{B99C64F0-7EF7-4B22-947D-1334687660E1}" srcOrd="4" destOrd="0" parTransId="{67121274-DAED-48E2-AD6B-5DFD8DA6EE8E}" sibTransId="{E5CB7257-F5A1-4AE8-8E03-D846DC61E51B}"/>
    <dgm:cxn modelId="{1ED35B31-4E8F-4EED-B142-D72ECEA5D570}" srcId="{93958DA9-29FE-43C4-9A12-C118DE23E038}" destId="{F59EE525-86E9-4E3F-943E-677DBD2CB831}" srcOrd="2" destOrd="0" parTransId="{CED26CCC-8D2A-43D4-851A-3EEF09780069}" sibTransId="{E8E0D076-18B9-4A9E-9519-D4AC20494D95}"/>
    <dgm:cxn modelId="{61D78E4E-F1E2-4658-8B94-CD7B86BB9F81}" type="presOf" srcId="{93958DA9-29FE-43C4-9A12-C118DE23E038}" destId="{3CFA347B-1DA2-4C92-91FB-55284A6D54D4}" srcOrd="0" destOrd="0" presId="urn:microsoft.com/office/officeart/2005/8/layout/hierarchy4"/>
    <dgm:cxn modelId="{D46A53B2-F2EB-4AE7-AA25-3546CA6267C2}" srcId="{93958DA9-29FE-43C4-9A12-C118DE23E038}" destId="{89C26C7D-2D80-462C-99C9-36BD320EA3EA}" srcOrd="1" destOrd="0" parTransId="{F7342BFE-80B6-4CA8-8380-F8E55EF6732E}" sibTransId="{0054887E-26E1-49DA-801E-E6B335B43D89}"/>
    <dgm:cxn modelId="{2EA1F8CC-56AD-4760-902E-9B8850D69758}" srcId="{93958DA9-29FE-43C4-9A12-C118DE23E038}" destId="{99E5F42F-EDF5-4D17-BC1B-C3E6DD913F67}" srcOrd="0" destOrd="0" parTransId="{AF8FD431-8B81-4638-988F-BCC5DFBEDE56}" sibTransId="{F86DF0B6-DAD5-4B65-93C4-1C9A972166F1}"/>
    <dgm:cxn modelId="{C3C56CB5-EF11-4C5A-92A5-AE847F08557C}" srcId="{93958DA9-29FE-43C4-9A12-C118DE23E038}" destId="{096EF32A-A175-4AC6-BF36-E434EAD97AEB}" srcOrd="3" destOrd="0" parTransId="{7A66EF9C-1A4D-43C8-A11B-5DAFC69EF35B}" sibTransId="{CDC72729-22B2-4676-9C43-80C8E2949A7C}"/>
    <dgm:cxn modelId="{4359CB55-ADCE-4F39-87E2-78462D23FEE2}" type="presOf" srcId="{B99C64F0-7EF7-4B22-947D-1334687660E1}" destId="{78C513DE-9612-4BE7-8A01-9A07309DF074}" srcOrd="0" destOrd="0" presId="urn:microsoft.com/office/officeart/2005/8/layout/hierarchy4"/>
    <dgm:cxn modelId="{04DFAFD2-1EE3-427C-9D29-0EF5A2022486}" type="presOf" srcId="{0D5B86CB-D328-4F69-9CE6-3CBA81A45921}" destId="{FFF38FB3-7FEA-4D4D-900C-B9E5C2003894}" srcOrd="0" destOrd="0" presId="urn:microsoft.com/office/officeart/2005/8/layout/hierarchy4"/>
    <dgm:cxn modelId="{B8C8EDEE-C3A2-46B9-88E7-AF5279546BA6}" type="presOf" srcId="{89C26C7D-2D80-462C-99C9-36BD320EA3EA}" destId="{DD8DF446-BA7E-4A6C-8C9C-0AE1F621B329}" srcOrd="0" destOrd="0" presId="urn:microsoft.com/office/officeart/2005/8/layout/hierarchy4"/>
    <dgm:cxn modelId="{D1881A20-88B9-4EB9-90CC-31C526CD71F8}" type="presOf" srcId="{F59EE525-86E9-4E3F-943E-677DBD2CB831}" destId="{F41C1074-5304-4416-9273-E26E47941F91}" srcOrd="0" destOrd="0" presId="urn:microsoft.com/office/officeart/2005/8/layout/hierarchy4"/>
    <dgm:cxn modelId="{67A22A17-9652-41C0-BAA3-9296AA0311C3}" type="presOf" srcId="{096EF32A-A175-4AC6-BF36-E434EAD97AEB}" destId="{CD672145-57AC-4FCC-8134-0C399B45139B}" srcOrd="0" destOrd="0" presId="urn:microsoft.com/office/officeart/2005/8/layout/hierarchy4"/>
    <dgm:cxn modelId="{18634A9F-5B5F-406F-B47D-115A038FA89D}" type="presOf" srcId="{99E5F42F-EDF5-4D17-BC1B-C3E6DD913F67}" destId="{3E5B572E-7C7E-4E87-9CB6-4B828EFD8652}" srcOrd="0" destOrd="0" presId="urn:microsoft.com/office/officeart/2005/8/layout/hierarchy4"/>
    <dgm:cxn modelId="{7396A7AC-03E1-4553-A8ED-6E47F698604C}" type="presOf" srcId="{15C2BFBA-73FF-469B-A52D-62A697ECF266}" destId="{E8F5020E-A07B-4E9A-8B0A-E46BC1787720}" srcOrd="0" destOrd="0" presId="urn:microsoft.com/office/officeart/2005/8/layout/hierarchy4"/>
    <dgm:cxn modelId="{51B5B525-832C-4BBE-89EA-E9DD48F007DC}" srcId="{93958DA9-29FE-43C4-9A12-C118DE23E038}" destId="{0D5B86CB-D328-4F69-9CE6-3CBA81A45921}" srcOrd="5" destOrd="0" parTransId="{D26E1D77-8B62-4DA5-9287-6775EFF71DB3}" sibTransId="{341DF24B-52B8-4F40-ADBA-25CDFEA36327}"/>
    <dgm:cxn modelId="{CB0426FA-3A6F-4D04-86FF-C9480CE91D31}" type="presParOf" srcId="{E8F5020E-A07B-4E9A-8B0A-E46BC1787720}" destId="{475A5D62-D64B-4F33-8C14-A2884145BC9C}" srcOrd="0" destOrd="0" presId="urn:microsoft.com/office/officeart/2005/8/layout/hierarchy4"/>
    <dgm:cxn modelId="{03E3BB3E-FECF-4F1C-A64E-BEBE201AE034}" type="presParOf" srcId="{475A5D62-D64B-4F33-8C14-A2884145BC9C}" destId="{3CFA347B-1DA2-4C92-91FB-55284A6D54D4}" srcOrd="0" destOrd="0" presId="urn:microsoft.com/office/officeart/2005/8/layout/hierarchy4"/>
    <dgm:cxn modelId="{930DDFFD-10EE-4BB0-BA02-2A25A6491129}" type="presParOf" srcId="{475A5D62-D64B-4F33-8C14-A2884145BC9C}" destId="{0654C2E4-13E5-4C20-8A61-237D07490024}" srcOrd="1" destOrd="0" presId="urn:microsoft.com/office/officeart/2005/8/layout/hierarchy4"/>
    <dgm:cxn modelId="{B481DB96-0BFB-4239-8C71-F4C9DB68AF21}" type="presParOf" srcId="{475A5D62-D64B-4F33-8C14-A2884145BC9C}" destId="{99CF45B1-B4BE-4BFF-8758-001A953A0761}" srcOrd="2" destOrd="0" presId="urn:microsoft.com/office/officeart/2005/8/layout/hierarchy4"/>
    <dgm:cxn modelId="{4FA0260F-EAC6-4E07-9732-FDD8DCB76C46}" type="presParOf" srcId="{99CF45B1-B4BE-4BFF-8758-001A953A0761}" destId="{BFA6263A-1773-4DF4-A554-FFD646A4C16A}" srcOrd="0" destOrd="0" presId="urn:microsoft.com/office/officeart/2005/8/layout/hierarchy4"/>
    <dgm:cxn modelId="{C2797413-DCAE-471F-8FC8-DAF52A082CB9}" type="presParOf" srcId="{BFA6263A-1773-4DF4-A554-FFD646A4C16A}" destId="{3E5B572E-7C7E-4E87-9CB6-4B828EFD8652}" srcOrd="0" destOrd="0" presId="urn:microsoft.com/office/officeart/2005/8/layout/hierarchy4"/>
    <dgm:cxn modelId="{15E291C2-F096-4906-BB13-6C95E882294D}" type="presParOf" srcId="{BFA6263A-1773-4DF4-A554-FFD646A4C16A}" destId="{8A029763-93C9-4449-A514-7A749ECA0995}" srcOrd="1" destOrd="0" presId="urn:microsoft.com/office/officeart/2005/8/layout/hierarchy4"/>
    <dgm:cxn modelId="{9771A659-DE8A-4C9B-9999-A65C9913AA3E}" type="presParOf" srcId="{99CF45B1-B4BE-4BFF-8758-001A953A0761}" destId="{8E5E71DB-63AA-4747-877D-00E686AC4CAA}" srcOrd="1" destOrd="0" presId="urn:microsoft.com/office/officeart/2005/8/layout/hierarchy4"/>
    <dgm:cxn modelId="{235014BB-950E-4CDA-81F5-120D1830F6BA}" type="presParOf" srcId="{99CF45B1-B4BE-4BFF-8758-001A953A0761}" destId="{B554FE58-749D-4E05-AD05-6EB6C06CAB94}" srcOrd="2" destOrd="0" presId="urn:microsoft.com/office/officeart/2005/8/layout/hierarchy4"/>
    <dgm:cxn modelId="{E34F7988-A86F-4FAE-AEFE-6836BF8D9819}" type="presParOf" srcId="{B554FE58-749D-4E05-AD05-6EB6C06CAB94}" destId="{DD8DF446-BA7E-4A6C-8C9C-0AE1F621B329}" srcOrd="0" destOrd="0" presId="urn:microsoft.com/office/officeart/2005/8/layout/hierarchy4"/>
    <dgm:cxn modelId="{5DC4D42A-2623-44A8-A742-19B0B85E577A}" type="presParOf" srcId="{B554FE58-749D-4E05-AD05-6EB6C06CAB94}" destId="{A2B55835-469B-418A-81E2-573AB67987E6}" srcOrd="1" destOrd="0" presId="urn:microsoft.com/office/officeart/2005/8/layout/hierarchy4"/>
    <dgm:cxn modelId="{4A7BF347-07D9-47BE-B279-479CDAF23059}" type="presParOf" srcId="{99CF45B1-B4BE-4BFF-8758-001A953A0761}" destId="{EF631C77-F1D6-40DA-835F-F210C9FB5158}" srcOrd="3" destOrd="0" presId="urn:microsoft.com/office/officeart/2005/8/layout/hierarchy4"/>
    <dgm:cxn modelId="{2C435473-44D5-43C8-914B-0FB2492283A0}" type="presParOf" srcId="{99CF45B1-B4BE-4BFF-8758-001A953A0761}" destId="{599E91F1-7181-4314-BF1A-14348EEE7154}" srcOrd="4" destOrd="0" presId="urn:microsoft.com/office/officeart/2005/8/layout/hierarchy4"/>
    <dgm:cxn modelId="{E0FB59AF-108C-4CE3-B5F0-DE2479087DEB}" type="presParOf" srcId="{599E91F1-7181-4314-BF1A-14348EEE7154}" destId="{F41C1074-5304-4416-9273-E26E47941F91}" srcOrd="0" destOrd="0" presId="urn:microsoft.com/office/officeart/2005/8/layout/hierarchy4"/>
    <dgm:cxn modelId="{C73FA4A6-21A4-4947-80F7-1DD99FDEC35E}" type="presParOf" srcId="{599E91F1-7181-4314-BF1A-14348EEE7154}" destId="{EC2E00B4-A522-4301-87BB-04FF929D40EE}" srcOrd="1" destOrd="0" presId="urn:microsoft.com/office/officeart/2005/8/layout/hierarchy4"/>
    <dgm:cxn modelId="{1A2CD4F9-012E-415C-9CB9-B90C7EADA0AC}" type="presParOf" srcId="{99CF45B1-B4BE-4BFF-8758-001A953A0761}" destId="{3C09930B-24A2-46DB-9344-945EE6B343EC}" srcOrd="5" destOrd="0" presId="urn:microsoft.com/office/officeart/2005/8/layout/hierarchy4"/>
    <dgm:cxn modelId="{ECBBCCD6-7638-452A-A706-AD8BCE075320}" type="presParOf" srcId="{99CF45B1-B4BE-4BFF-8758-001A953A0761}" destId="{CF093E09-5C09-47DA-AC06-D790516EC15B}" srcOrd="6" destOrd="0" presId="urn:microsoft.com/office/officeart/2005/8/layout/hierarchy4"/>
    <dgm:cxn modelId="{C7B57BCE-725E-4A41-ACB2-67BE41C0E576}" type="presParOf" srcId="{CF093E09-5C09-47DA-AC06-D790516EC15B}" destId="{CD672145-57AC-4FCC-8134-0C399B45139B}" srcOrd="0" destOrd="0" presId="urn:microsoft.com/office/officeart/2005/8/layout/hierarchy4"/>
    <dgm:cxn modelId="{C8F8C5CB-2B61-4E62-A445-66DF516F3FB1}" type="presParOf" srcId="{CF093E09-5C09-47DA-AC06-D790516EC15B}" destId="{93C3073F-DD7F-4209-AF88-6A784BC622C5}" srcOrd="1" destOrd="0" presId="urn:microsoft.com/office/officeart/2005/8/layout/hierarchy4"/>
    <dgm:cxn modelId="{1BAD45CE-2090-4B86-A955-AAD985612B9B}" type="presParOf" srcId="{99CF45B1-B4BE-4BFF-8758-001A953A0761}" destId="{E4D2F527-F9F4-4421-9C61-9FD5DB3B7CA0}" srcOrd="7" destOrd="0" presId="urn:microsoft.com/office/officeart/2005/8/layout/hierarchy4"/>
    <dgm:cxn modelId="{706E7C4F-23A5-48AD-AC61-68609991CF70}" type="presParOf" srcId="{99CF45B1-B4BE-4BFF-8758-001A953A0761}" destId="{2B564554-B96E-4BC3-B71E-5583BDAA98CE}" srcOrd="8" destOrd="0" presId="urn:microsoft.com/office/officeart/2005/8/layout/hierarchy4"/>
    <dgm:cxn modelId="{357B1F1B-955E-4814-8238-B67AF7334A0F}" type="presParOf" srcId="{2B564554-B96E-4BC3-B71E-5583BDAA98CE}" destId="{78C513DE-9612-4BE7-8A01-9A07309DF074}" srcOrd="0" destOrd="0" presId="urn:microsoft.com/office/officeart/2005/8/layout/hierarchy4"/>
    <dgm:cxn modelId="{9E5BE7C8-7E5F-418D-8315-88E9A716E21D}" type="presParOf" srcId="{2B564554-B96E-4BC3-B71E-5583BDAA98CE}" destId="{A0A284B0-CE04-4396-9F7E-B8F306D71922}" srcOrd="1" destOrd="0" presId="urn:microsoft.com/office/officeart/2005/8/layout/hierarchy4"/>
    <dgm:cxn modelId="{9D1657A6-645E-4521-A33E-78C445FF5215}" type="presParOf" srcId="{99CF45B1-B4BE-4BFF-8758-001A953A0761}" destId="{5A18CBE4-D6BB-4C69-AAC4-30C1F6CD41DA}" srcOrd="9" destOrd="0" presId="urn:microsoft.com/office/officeart/2005/8/layout/hierarchy4"/>
    <dgm:cxn modelId="{469628D9-5A94-4CC8-BC7E-9E102D6733CA}" type="presParOf" srcId="{99CF45B1-B4BE-4BFF-8758-001A953A0761}" destId="{14973675-4063-4729-A342-00D4CB0A3A4F}" srcOrd="10" destOrd="0" presId="urn:microsoft.com/office/officeart/2005/8/layout/hierarchy4"/>
    <dgm:cxn modelId="{8F9FB5C6-BFE6-476B-A6ED-05049250B3C4}" type="presParOf" srcId="{14973675-4063-4729-A342-00D4CB0A3A4F}" destId="{FFF38FB3-7FEA-4D4D-900C-B9E5C2003894}" srcOrd="0" destOrd="0" presId="urn:microsoft.com/office/officeart/2005/8/layout/hierarchy4"/>
    <dgm:cxn modelId="{B7624100-9379-40FB-B0CC-DC5840B88EDE}" type="presParOf" srcId="{14973675-4063-4729-A342-00D4CB0A3A4F}" destId="{6ECB0196-F8C2-4323-BABA-D758684CC43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B62999-6AEC-411A-AA95-EB2AAB74F9B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851CE04-FCD4-45F6-A046-30A926A7FF1B}">
      <dgm:prSet phldrT="[Text]"/>
      <dgm:spPr/>
      <dgm:t>
        <a:bodyPr/>
        <a:lstStyle/>
        <a:p>
          <a:r>
            <a:rPr lang="de-DE"/>
            <a:t>Planung</a:t>
          </a:r>
          <a:endParaRPr lang="de-DE"/>
        </a:p>
      </dgm:t>
    </dgm:pt>
    <dgm:pt modelId="{9C8897E2-F3CE-487B-B482-FA51A8073ADF}" type="parTrans" cxnId="{7D41060B-8E4F-468D-BC40-CE1E560BD312}">
      <dgm:prSet/>
      <dgm:spPr/>
      <dgm:t>
        <a:bodyPr/>
        <a:lstStyle/>
        <a:p>
          <a:endParaRPr lang="de-DE"/>
        </a:p>
      </dgm:t>
    </dgm:pt>
    <dgm:pt modelId="{6BE3F37D-CC94-4D08-9147-49F606C15888}" type="sibTrans" cxnId="{7D41060B-8E4F-468D-BC40-CE1E560BD312}">
      <dgm:prSet/>
      <dgm:spPr/>
      <dgm:t>
        <a:bodyPr/>
        <a:lstStyle/>
        <a:p>
          <a:endParaRPr lang="de-DE"/>
        </a:p>
      </dgm:t>
    </dgm:pt>
    <dgm:pt modelId="{0CEF5EC9-7474-4AD6-A3A8-880CB75C4A21}">
      <dgm:prSet phldrT="[Text]"/>
      <dgm:spPr/>
      <dgm:t>
        <a:bodyPr/>
        <a:lstStyle/>
        <a:p>
          <a:r>
            <a:rPr lang="de-DE" dirty="0"/>
            <a:t>Kick Off</a:t>
          </a:r>
        </a:p>
      </dgm:t>
    </dgm:pt>
    <dgm:pt modelId="{37BA75FA-FCCE-4D6C-8124-F2CD6BEC8BA9}" type="parTrans" cxnId="{404C88BE-6D7A-4EFC-BB98-FEF18F9D1B9E}">
      <dgm:prSet/>
      <dgm:spPr/>
      <dgm:t>
        <a:bodyPr/>
        <a:lstStyle/>
        <a:p>
          <a:endParaRPr lang="de-DE"/>
        </a:p>
      </dgm:t>
    </dgm:pt>
    <dgm:pt modelId="{90369423-9621-46DA-9402-12FA52D3D603}" type="sibTrans" cxnId="{404C88BE-6D7A-4EFC-BB98-FEF18F9D1B9E}">
      <dgm:prSet/>
      <dgm:spPr/>
      <dgm:t>
        <a:bodyPr/>
        <a:lstStyle/>
        <a:p>
          <a:endParaRPr lang="de-DE"/>
        </a:p>
      </dgm:t>
    </dgm:pt>
    <dgm:pt modelId="{D629BE84-2302-4D38-85A2-D20F3276C725}">
      <dgm:prSet phldrT="[Text]"/>
      <dgm:spPr/>
      <dgm:t>
        <a:bodyPr/>
        <a:lstStyle/>
        <a:p>
          <a:r>
            <a:rPr lang="de-DE" dirty="0"/>
            <a:t>Arbeitspakete</a:t>
          </a:r>
        </a:p>
      </dgm:t>
    </dgm:pt>
    <dgm:pt modelId="{CB7EE8B1-028A-4411-8FCA-A94976867E25}" type="parTrans" cxnId="{473496AF-65AC-4B9A-9A0F-30CCB76CC726}">
      <dgm:prSet/>
      <dgm:spPr/>
      <dgm:t>
        <a:bodyPr/>
        <a:lstStyle/>
        <a:p>
          <a:endParaRPr lang="de-DE"/>
        </a:p>
      </dgm:t>
    </dgm:pt>
    <dgm:pt modelId="{DBD4B3EE-F723-4E35-82C9-751EE1D26001}" type="sibTrans" cxnId="{473496AF-65AC-4B9A-9A0F-30CCB76CC726}">
      <dgm:prSet/>
      <dgm:spPr/>
      <dgm:t>
        <a:bodyPr/>
        <a:lstStyle/>
        <a:p>
          <a:endParaRPr lang="de-DE"/>
        </a:p>
      </dgm:t>
    </dgm:pt>
    <dgm:pt modelId="{ACFA330A-76F1-41B4-B334-9619CE0B25D7}">
      <dgm:prSet phldrT="[Text]"/>
      <dgm:spPr/>
      <dgm:t>
        <a:bodyPr/>
        <a:lstStyle/>
        <a:p>
          <a:r>
            <a:rPr lang="de-DE" dirty="0"/>
            <a:t>Terminplanung / Netzplan</a:t>
          </a:r>
        </a:p>
      </dgm:t>
    </dgm:pt>
    <dgm:pt modelId="{9E3FEC5D-16C0-430F-A75A-561EDA91F5BC}" type="parTrans" cxnId="{D254C914-1D91-467B-8597-B9A51A6D0FC5}">
      <dgm:prSet/>
      <dgm:spPr/>
      <dgm:t>
        <a:bodyPr/>
        <a:lstStyle/>
        <a:p>
          <a:endParaRPr lang="de-DE"/>
        </a:p>
      </dgm:t>
    </dgm:pt>
    <dgm:pt modelId="{BD0C46CD-CA5D-4221-B976-0C489E3DC375}" type="sibTrans" cxnId="{D254C914-1D91-467B-8597-B9A51A6D0FC5}">
      <dgm:prSet/>
      <dgm:spPr/>
      <dgm:t>
        <a:bodyPr/>
        <a:lstStyle/>
        <a:p>
          <a:endParaRPr lang="de-DE"/>
        </a:p>
      </dgm:t>
    </dgm:pt>
    <dgm:pt modelId="{C1E771FC-72A9-41A5-A78B-880237318248}">
      <dgm:prSet phldrT="[Text]"/>
      <dgm:spPr/>
      <dgm:t>
        <a:bodyPr/>
        <a:lstStyle/>
        <a:p>
          <a:r>
            <a:rPr lang="de-DE" dirty="0"/>
            <a:t>Kostenplanung</a:t>
          </a:r>
        </a:p>
      </dgm:t>
    </dgm:pt>
    <dgm:pt modelId="{B0ECA74E-046B-4FAE-AFF1-22C791B03D03}" type="parTrans" cxnId="{504BC4BA-0EEE-4FF6-8433-C4FD557E63C7}">
      <dgm:prSet/>
      <dgm:spPr/>
      <dgm:t>
        <a:bodyPr/>
        <a:lstStyle/>
        <a:p>
          <a:endParaRPr lang="de-DE"/>
        </a:p>
      </dgm:t>
    </dgm:pt>
    <dgm:pt modelId="{3DC9E265-1220-41AC-B951-C3AE0B767F56}" type="sibTrans" cxnId="{504BC4BA-0EEE-4FF6-8433-C4FD557E63C7}">
      <dgm:prSet/>
      <dgm:spPr/>
      <dgm:t>
        <a:bodyPr/>
        <a:lstStyle/>
        <a:p>
          <a:endParaRPr lang="de-DE"/>
        </a:p>
      </dgm:t>
    </dgm:pt>
    <dgm:pt modelId="{87777BCA-BCCE-4FA0-A222-44453153CE7C}" type="pres">
      <dgm:prSet presAssocID="{FAB62999-6AEC-411A-AA95-EB2AAB74F9B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FC50DA-570B-480B-8B2D-C3E762E02E2C}" type="pres">
      <dgm:prSet presAssocID="{1851CE04-FCD4-45F6-A046-30A926A7FF1B}" presName="vertOne" presStyleCnt="0"/>
      <dgm:spPr/>
    </dgm:pt>
    <dgm:pt modelId="{9481B171-4B2A-416D-B18D-1023D861FB3F}" type="pres">
      <dgm:prSet presAssocID="{1851CE04-FCD4-45F6-A046-30A926A7FF1B}" presName="txOne" presStyleLbl="node0" presStyleIdx="0" presStyleCnt="1">
        <dgm:presLayoutVars>
          <dgm:chPref val="3"/>
        </dgm:presLayoutVars>
      </dgm:prSet>
      <dgm:spPr/>
    </dgm:pt>
    <dgm:pt modelId="{7550D192-02BA-4B52-AF52-0898BB992B36}" type="pres">
      <dgm:prSet presAssocID="{1851CE04-FCD4-45F6-A046-30A926A7FF1B}" presName="parTransOne" presStyleCnt="0"/>
      <dgm:spPr/>
    </dgm:pt>
    <dgm:pt modelId="{A6D8B5EA-F306-4B51-B815-2C5193527B14}" type="pres">
      <dgm:prSet presAssocID="{1851CE04-FCD4-45F6-A046-30A926A7FF1B}" presName="horzOne" presStyleCnt="0"/>
      <dgm:spPr/>
    </dgm:pt>
    <dgm:pt modelId="{782C3B3D-F8A0-4036-95E8-706848EE2506}" type="pres">
      <dgm:prSet presAssocID="{0CEF5EC9-7474-4AD6-A3A8-880CB75C4A21}" presName="vertTwo" presStyleCnt="0"/>
      <dgm:spPr/>
    </dgm:pt>
    <dgm:pt modelId="{07C2D079-F2E1-4B42-9B02-D372B396F0AC}" type="pres">
      <dgm:prSet presAssocID="{0CEF5EC9-7474-4AD6-A3A8-880CB75C4A21}" presName="txTwo" presStyleLbl="node2" presStyleIdx="0" presStyleCnt="4">
        <dgm:presLayoutVars>
          <dgm:chPref val="3"/>
        </dgm:presLayoutVars>
      </dgm:prSet>
      <dgm:spPr/>
    </dgm:pt>
    <dgm:pt modelId="{7F850B77-5533-4A2A-B676-CC3712064ED5}" type="pres">
      <dgm:prSet presAssocID="{0CEF5EC9-7474-4AD6-A3A8-880CB75C4A21}" presName="horzTwo" presStyleCnt="0"/>
      <dgm:spPr/>
    </dgm:pt>
    <dgm:pt modelId="{B2BF0BA7-1F94-41D3-AE9F-FFEBB0C990E6}" type="pres">
      <dgm:prSet presAssocID="{90369423-9621-46DA-9402-12FA52D3D603}" presName="sibSpaceTwo" presStyleCnt="0"/>
      <dgm:spPr/>
    </dgm:pt>
    <dgm:pt modelId="{212DB843-882A-4263-B613-E73725EA5D9F}" type="pres">
      <dgm:prSet presAssocID="{D629BE84-2302-4D38-85A2-D20F3276C725}" presName="vertTwo" presStyleCnt="0"/>
      <dgm:spPr/>
    </dgm:pt>
    <dgm:pt modelId="{C781B3A6-D232-4294-A7BA-075AE7BBE43B}" type="pres">
      <dgm:prSet presAssocID="{D629BE84-2302-4D38-85A2-D20F3276C725}" presName="txTwo" presStyleLbl="node2" presStyleIdx="1" presStyleCnt="4">
        <dgm:presLayoutVars>
          <dgm:chPref val="3"/>
        </dgm:presLayoutVars>
      </dgm:prSet>
      <dgm:spPr/>
    </dgm:pt>
    <dgm:pt modelId="{C7D5F0F1-B9A4-4CC4-96D9-6FFCA154EB47}" type="pres">
      <dgm:prSet presAssocID="{D629BE84-2302-4D38-85A2-D20F3276C725}" presName="horzTwo" presStyleCnt="0"/>
      <dgm:spPr/>
    </dgm:pt>
    <dgm:pt modelId="{4B0D5A00-AF72-4D19-A045-3FAFE81236E2}" type="pres">
      <dgm:prSet presAssocID="{DBD4B3EE-F723-4E35-82C9-751EE1D26001}" presName="sibSpaceTwo" presStyleCnt="0"/>
      <dgm:spPr/>
    </dgm:pt>
    <dgm:pt modelId="{054CE0E6-C12D-4BFA-971A-03988B68C3E1}" type="pres">
      <dgm:prSet presAssocID="{ACFA330A-76F1-41B4-B334-9619CE0B25D7}" presName="vertTwo" presStyleCnt="0"/>
      <dgm:spPr/>
    </dgm:pt>
    <dgm:pt modelId="{A0A9A67D-A71A-43E7-B904-A7326484AB20}" type="pres">
      <dgm:prSet presAssocID="{ACFA330A-76F1-41B4-B334-9619CE0B25D7}" presName="txTwo" presStyleLbl="node2" presStyleIdx="2" presStyleCnt="4">
        <dgm:presLayoutVars>
          <dgm:chPref val="3"/>
        </dgm:presLayoutVars>
      </dgm:prSet>
      <dgm:spPr/>
    </dgm:pt>
    <dgm:pt modelId="{895D8D9C-374D-4E3F-A9F8-99B6856C9EF6}" type="pres">
      <dgm:prSet presAssocID="{ACFA330A-76F1-41B4-B334-9619CE0B25D7}" presName="horzTwo" presStyleCnt="0"/>
      <dgm:spPr/>
    </dgm:pt>
    <dgm:pt modelId="{F3B28A70-2E3B-49F9-94D4-A6E9E06D8AE3}" type="pres">
      <dgm:prSet presAssocID="{BD0C46CD-CA5D-4221-B976-0C489E3DC375}" presName="sibSpaceTwo" presStyleCnt="0"/>
      <dgm:spPr/>
    </dgm:pt>
    <dgm:pt modelId="{B5879F05-2684-49CD-B19D-6693E6D8555E}" type="pres">
      <dgm:prSet presAssocID="{C1E771FC-72A9-41A5-A78B-880237318248}" presName="vertTwo" presStyleCnt="0"/>
      <dgm:spPr/>
    </dgm:pt>
    <dgm:pt modelId="{1C12FFDE-CA4A-4B84-B407-C972624CF5E2}" type="pres">
      <dgm:prSet presAssocID="{C1E771FC-72A9-41A5-A78B-880237318248}" presName="txTwo" presStyleLbl="node2" presStyleIdx="3" presStyleCnt="4">
        <dgm:presLayoutVars>
          <dgm:chPref val="3"/>
        </dgm:presLayoutVars>
      </dgm:prSet>
      <dgm:spPr/>
    </dgm:pt>
    <dgm:pt modelId="{D814A7B5-DC40-4494-A036-0C80AABF48C9}" type="pres">
      <dgm:prSet presAssocID="{C1E771FC-72A9-41A5-A78B-880237318248}" presName="horzTwo" presStyleCnt="0"/>
      <dgm:spPr/>
    </dgm:pt>
  </dgm:ptLst>
  <dgm:cxnLst>
    <dgm:cxn modelId="{504BC4BA-0EEE-4FF6-8433-C4FD557E63C7}" srcId="{1851CE04-FCD4-45F6-A046-30A926A7FF1B}" destId="{C1E771FC-72A9-41A5-A78B-880237318248}" srcOrd="3" destOrd="0" parTransId="{B0ECA74E-046B-4FAE-AFF1-22C791B03D03}" sibTransId="{3DC9E265-1220-41AC-B951-C3AE0B767F56}"/>
    <dgm:cxn modelId="{58D3C833-130A-4EC5-8F0C-3C5BB3EFDA93}" type="presOf" srcId="{C1E771FC-72A9-41A5-A78B-880237318248}" destId="{1C12FFDE-CA4A-4B84-B407-C972624CF5E2}" srcOrd="0" destOrd="0" presId="urn:microsoft.com/office/officeart/2005/8/layout/hierarchy4"/>
    <dgm:cxn modelId="{F9F48B90-E0DC-4436-9957-C08D78E2144B}" type="presOf" srcId="{1851CE04-FCD4-45F6-A046-30A926A7FF1B}" destId="{9481B171-4B2A-416D-B18D-1023D861FB3F}" srcOrd="0" destOrd="0" presId="urn:microsoft.com/office/officeart/2005/8/layout/hierarchy4"/>
    <dgm:cxn modelId="{280C1658-9AAC-4245-9353-4F087A852FBB}" type="presOf" srcId="{ACFA330A-76F1-41B4-B334-9619CE0B25D7}" destId="{A0A9A67D-A71A-43E7-B904-A7326484AB20}" srcOrd="0" destOrd="0" presId="urn:microsoft.com/office/officeart/2005/8/layout/hierarchy4"/>
    <dgm:cxn modelId="{473496AF-65AC-4B9A-9A0F-30CCB76CC726}" srcId="{1851CE04-FCD4-45F6-A046-30A926A7FF1B}" destId="{D629BE84-2302-4D38-85A2-D20F3276C725}" srcOrd="1" destOrd="0" parTransId="{CB7EE8B1-028A-4411-8FCA-A94976867E25}" sibTransId="{DBD4B3EE-F723-4E35-82C9-751EE1D26001}"/>
    <dgm:cxn modelId="{7D41060B-8E4F-468D-BC40-CE1E560BD312}" srcId="{FAB62999-6AEC-411A-AA95-EB2AAB74F9BA}" destId="{1851CE04-FCD4-45F6-A046-30A926A7FF1B}" srcOrd="0" destOrd="0" parTransId="{9C8897E2-F3CE-487B-B482-FA51A8073ADF}" sibTransId="{6BE3F37D-CC94-4D08-9147-49F606C15888}"/>
    <dgm:cxn modelId="{D254C914-1D91-467B-8597-B9A51A6D0FC5}" srcId="{1851CE04-FCD4-45F6-A046-30A926A7FF1B}" destId="{ACFA330A-76F1-41B4-B334-9619CE0B25D7}" srcOrd="2" destOrd="0" parTransId="{9E3FEC5D-16C0-430F-A75A-561EDA91F5BC}" sibTransId="{BD0C46CD-CA5D-4221-B976-0C489E3DC375}"/>
    <dgm:cxn modelId="{62909D41-AAB6-4039-9E50-AE0983A81E0B}" type="presOf" srcId="{D629BE84-2302-4D38-85A2-D20F3276C725}" destId="{C781B3A6-D232-4294-A7BA-075AE7BBE43B}" srcOrd="0" destOrd="0" presId="urn:microsoft.com/office/officeart/2005/8/layout/hierarchy4"/>
    <dgm:cxn modelId="{A6A313D1-3B33-44B8-8A1E-BDD7C549319F}" type="presOf" srcId="{FAB62999-6AEC-411A-AA95-EB2AAB74F9BA}" destId="{87777BCA-BCCE-4FA0-A222-44453153CE7C}" srcOrd="0" destOrd="0" presId="urn:microsoft.com/office/officeart/2005/8/layout/hierarchy4"/>
    <dgm:cxn modelId="{404C88BE-6D7A-4EFC-BB98-FEF18F9D1B9E}" srcId="{1851CE04-FCD4-45F6-A046-30A926A7FF1B}" destId="{0CEF5EC9-7474-4AD6-A3A8-880CB75C4A21}" srcOrd="0" destOrd="0" parTransId="{37BA75FA-FCCE-4D6C-8124-F2CD6BEC8BA9}" sibTransId="{90369423-9621-46DA-9402-12FA52D3D603}"/>
    <dgm:cxn modelId="{40001D4A-E22A-4CC1-8E94-333D52ED08F7}" type="presOf" srcId="{0CEF5EC9-7474-4AD6-A3A8-880CB75C4A21}" destId="{07C2D079-F2E1-4B42-9B02-D372B396F0AC}" srcOrd="0" destOrd="0" presId="urn:microsoft.com/office/officeart/2005/8/layout/hierarchy4"/>
    <dgm:cxn modelId="{94A9C831-B4FB-4813-AAA3-7C0F3C508EBF}" type="presParOf" srcId="{87777BCA-BCCE-4FA0-A222-44453153CE7C}" destId="{9FFC50DA-570B-480B-8B2D-C3E762E02E2C}" srcOrd="0" destOrd="0" presId="urn:microsoft.com/office/officeart/2005/8/layout/hierarchy4"/>
    <dgm:cxn modelId="{C6B3C2BF-767F-40A5-BF78-E609F7FB2E13}" type="presParOf" srcId="{9FFC50DA-570B-480B-8B2D-C3E762E02E2C}" destId="{9481B171-4B2A-416D-B18D-1023D861FB3F}" srcOrd="0" destOrd="0" presId="urn:microsoft.com/office/officeart/2005/8/layout/hierarchy4"/>
    <dgm:cxn modelId="{24763B58-D0EA-4D5D-A333-47893AA89137}" type="presParOf" srcId="{9FFC50DA-570B-480B-8B2D-C3E762E02E2C}" destId="{7550D192-02BA-4B52-AF52-0898BB992B36}" srcOrd="1" destOrd="0" presId="urn:microsoft.com/office/officeart/2005/8/layout/hierarchy4"/>
    <dgm:cxn modelId="{EC08E706-B303-4BDA-9D86-1C258AD5382D}" type="presParOf" srcId="{9FFC50DA-570B-480B-8B2D-C3E762E02E2C}" destId="{A6D8B5EA-F306-4B51-B815-2C5193527B14}" srcOrd="2" destOrd="0" presId="urn:microsoft.com/office/officeart/2005/8/layout/hierarchy4"/>
    <dgm:cxn modelId="{3E8F8CEF-7344-4113-A8AA-44CD91CE94EE}" type="presParOf" srcId="{A6D8B5EA-F306-4B51-B815-2C5193527B14}" destId="{782C3B3D-F8A0-4036-95E8-706848EE2506}" srcOrd="0" destOrd="0" presId="urn:microsoft.com/office/officeart/2005/8/layout/hierarchy4"/>
    <dgm:cxn modelId="{93F37EF1-77C2-44CB-A769-927B37250B07}" type="presParOf" srcId="{782C3B3D-F8A0-4036-95E8-706848EE2506}" destId="{07C2D079-F2E1-4B42-9B02-D372B396F0AC}" srcOrd="0" destOrd="0" presId="urn:microsoft.com/office/officeart/2005/8/layout/hierarchy4"/>
    <dgm:cxn modelId="{4F31ACFA-CFA9-47A4-988E-93BC4DF52679}" type="presParOf" srcId="{782C3B3D-F8A0-4036-95E8-706848EE2506}" destId="{7F850B77-5533-4A2A-B676-CC3712064ED5}" srcOrd="1" destOrd="0" presId="urn:microsoft.com/office/officeart/2005/8/layout/hierarchy4"/>
    <dgm:cxn modelId="{99A22E47-CC4B-4740-A35C-D7751113ED1C}" type="presParOf" srcId="{A6D8B5EA-F306-4B51-B815-2C5193527B14}" destId="{B2BF0BA7-1F94-41D3-AE9F-FFEBB0C990E6}" srcOrd="1" destOrd="0" presId="urn:microsoft.com/office/officeart/2005/8/layout/hierarchy4"/>
    <dgm:cxn modelId="{25D720FA-935B-4735-A2D1-CA949666699E}" type="presParOf" srcId="{A6D8B5EA-F306-4B51-B815-2C5193527B14}" destId="{212DB843-882A-4263-B613-E73725EA5D9F}" srcOrd="2" destOrd="0" presId="urn:microsoft.com/office/officeart/2005/8/layout/hierarchy4"/>
    <dgm:cxn modelId="{AE7062C1-2FDF-480B-9826-A745DFE926F0}" type="presParOf" srcId="{212DB843-882A-4263-B613-E73725EA5D9F}" destId="{C781B3A6-D232-4294-A7BA-075AE7BBE43B}" srcOrd="0" destOrd="0" presId="urn:microsoft.com/office/officeart/2005/8/layout/hierarchy4"/>
    <dgm:cxn modelId="{B9221F1C-E928-4998-9081-A2B257F59362}" type="presParOf" srcId="{212DB843-882A-4263-B613-E73725EA5D9F}" destId="{C7D5F0F1-B9A4-4CC4-96D9-6FFCA154EB47}" srcOrd="1" destOrd="0" presId="urn:microsoft.com/office/officeart/2005/8/layout/hierarchy4"/>
    <dgm:cxn modelId="{4D0C2D2E-0C7F-4196-ADE1-1DE9E421E541}" type="presParOf" srcId="{A6D8B5EA-F306-4B51-B815-2C5193527B14}" destId="{4B0D5A00-AF72-4D19-A045-3FAFE81236E2}" srcOrd="3" destOrd="0" presId="urn:microsoft.com/office/officeart/2005/8/layout/hierarchy4"/>
    <dgm:cxn modelId="{3049CFD5-84F2-4BB3-A4E5-D9D9D50BEFDA}" type="presParOf" srcId="{A6D8B5EA-F306-4B51-B815-2C5193527B14}" destId="{054CE0E6-C12D-4BFA-971A-03988B68C3E1}" srcOrd="4" destOrd="0" presId="urn:microsoft.com/office/officeart/2005/8/layout/hierarchy4"/>
    <dgm:cxn modelId="{9D67F0C8-5072-4780-A79C-D5A85192C7B6}" type="presParOf" srcId="{054CE0E6-C12D-4BFA-971A-03988B68C3E1}" destId="{A0A9A67D-A71A-43E7-B904-A7326484AB20}" srcOrd="0" destOrd="0" presId="urn:microsoft.com/office/officeart/2005/8/layout/hierarchy4"/>
    <dgm:cxn modelId="{4772AF10-D4A4-49C4-B488-CA70E9C17420}" type="presParOf" srcId="{054CE0E6-C12D-4BFA-971A-03988B68C3E1}" destId="{895D8D9C-374D-4E3F-A9F8-99B6856C9EF6}" srcOrd="1" destOrd="0" presId="urn:microsoft.com/office/officeart/2005/8/layout/hierarchy4"/>
    <dgm:cxn modelId="{76CC1F87-4031-40DD-B6F8-E9409111AAED}" type="presParOf" srcId="{A6D8B5EA-F306-4B51-B815-2C5193527B14}" destId="{F3B28A70-2E3B-49F9-94D4-A6E9E06D8AE3}" srcOrd="5" destOrd="0" presId="urn:microsoft.com/office/officeart/2005/8/layout/hierarchy4"/>
    <dgm:cxn modelId="{71CAEF81-1E4C-4E5F-B984-F07232591061}" type="presParOf" srcId="{A6D8B5EA-F306-4B51-B815-2C5193527B14}" destId="{B5879F05-2684-49CD-B19D-6693E6D8555E}" srcOrd="6" destOrd="0" presId="urn:microsoft.com/office/officeart/2005/8/layout/hierarchy4"/>
    <dgm:cxn modelId="{C1704DF0-9919-4A16-996E-FB5C03A5B8F6}" type="presParOf" srcId="{B5879F05-2684-49CD-B19D-6693E6D8555E}" destId="{1C12FFDE-CA4A-4B84-B407-C972624CF5E2}" srcOrd="0" destOrd="0" presId="urn:microsoft.com/office/officeart/2005/8/layout/hierarchy4"/>
    <dgm:cxn modelId="{8B9051E6-2939-431C-B53C-42518F675BF9}" type="presParOf" srcId="{B5879F05-2684-49CD-B19D-6693E6D8555E}" destId="{D814A7B5-DC40-4494-A036-0C80AABF48C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7F501E4-EEC5-477B-9D42-C1281DEE8B94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A23E65-B8DF-494C-85BB-C2227F8BCFDF}">
      <dgm:prSet phldrT="[Text]"/>
      <dgm:spPr/>
      <dgm:t>
        <a:bodyPr/>
        <a:lstStyle/>
        <a:p>
          <a:r>
            <a:rPr lang="de-DE"/>
            <a:t>Steuerung</a:t>
          </a:r>
          <a:endParaRPr lang="de-DE"/>
        </a:p>
      </dgm:t>
    </dgm:pt>
    <dgm:pt modelId="{1D174795-44A7-461A-A5D5-93A2B31275F2}" type="parTrans" cxnId="{0D3DA201-6E93-4CE8-AD23-BEF89FCE5514}">
      <dgm:prSet/>
      <dgm:spPr/>
      <dgm:t>
        <a:bodyPr/>
        <a:lstStyle/>
        <a:p>
          <a:endParaRPr lang="de-DE"/>
        </a:p>
      </dgm:t>
    </dgm:pt>
    <dgm:pt modelId="{8596D98E-030D-49D5-8098-7AFD58DD9452}" type="sibTrans" cxnId="{0D3DA201-6E93-4CE8-AD23-BEF89FCE5514}">
      <dgm:prSet/>
      <dgm:spPr/>
      <dgm:t>
        <a:bodyPr/>
        <a:lstStyle/>
        <a:p>
          <a:endParaRPr lang="de-DE"/>
        </a:p>
      </dgm:t>
    </dgm:pt>
    <dgm:pt modelId="{DB4D2A83-8BC5-48EB-8DB2-AF90D1678E91}">
      <dgm:prSet phldrT="[Text]"/>
      <dgm:spPr/>
      <dgm:t>
        <a:bodyPr/>
        <a:lstStyle/>
        <a:p>
          <a:r>
            <a:rPr lang="de-DE" dirty="0"/>
            <a:t>Qualitätskreis</a:t>
          </a:r>
        </a:p>
      </dgm:t>
    </dgm:pt>
    <dgm:pt modelId="{6F009BCB-D350-4602-858F-65609FACF903}" type="parTrans" cxnId="{0EF1E34E-F109-41EB-8C0B-1C7F8CE6FFC6}">
      <dgm:prSet/>
      <dgm:spPr/>
      <dgm:t>
        <a:bodyPr/>
        <a:lstStyle/>
        <a:p>
          <a:endParaRPr lang="de-DE"/>
        </a:p>
      </dgm:t>
    </dgm:pt>
    <dgm:pt modelId="{829B186B-45FE-4D99-9387-07058BAA84F3}" type="sibTrans" cxnId="{0EF1E34E-F109-41EB-8C0B-1C7F8CE6FFC6}">
      <dgm:prSet/>
      <dgm:spPr/>
      <dgm:t>
        <a:bodyPr/>
        <a:lstStyle/>
        <a:p>
          <a:endParaRPr lang="de-DE"/>
        </a:p>
      </dgm:t>
    </dgm:pt>
    <dgm:pt modelId="{82A175EA-7F90-40B1-B19F-2768BEDD6221}">
      <dgm:prSet phldrT="[Text]"/>
      <dgm:spPr/>
      <dgm:t>
        <a:bodyPr/>
        <a:lstStyle/>
        <a:p>
          <a:r>
            <a:rPr lang="de-DE" dirty="0"/>
            <a:t>Qualitätsmanagement</a:t>
          </a:r>
        </a:p>
      </dgm:t>
    </dgm:pt>
    <dgm:pt modelId="{6060E28D-802A-4617-B3DD-2F1E8064AAB4}" type="parTrans" cxnId="{DFB57CED-1D5C-4021-AE73-64240EB61B2A}">
      <dgm:prSet/>
      <dgm:spPr/>
      <dgm:t>
        <a:bodyPr/>
        <a:lstStyle/>
        <a:p>
          <a:endParaRPr lang="de-DE"/>
        </a:p>
      </dgm:t>
    </dgm:pt>
    <dgm:pt modelId="{1D52E3D7-3335-4CD9-8E31-AD4BC6DFA920}" type="sibTrans" cxnId="{DFB57CED-1D5C-4021-AE73-64240EB61B2A}">
      <dgm:prSet/>
      <dgm:spPr/>
      <dgm:t>
        <a:bodyPr/>
        <a:lstStyle/>
        <a:p>
          <a:endParaRPr lang="de-DE"/>
        </a:p>
      </dgm:t>
    </dgm:pt>
    <dgm:pt modelId="{FB0800D2-EAAC-4D39-B05A-CB3E01274AD2}">
      <dgm:prSet phldrT="[Text]"/>
      <dgm:spPr/>
      <dgm:t>
        <a:bodyPr/>
        <a:lstStyle/>
        <a:p>
          <a:r>
            <a:rPr lang="de-DE" dirty="0"/>
            <a:t>Problemlösungsprozesse</a:t>
          </a:r>
        </a:p>
      </dgm:t>
    </dgm:pt>
    <dgm:pt modelId="{66155D6F-F015-4DF2-9322-146247B95552}" type="parTrans" cxnId="{4CA286B1-CE16-4F7C-8718-788AC089FDD9}">
      <dgm:prSet/>
      <dgm:spPr/>
      <dgm:t>
        <a:bodyPr/>
        <a:lstStyle/>
        <a:p>
          <a:endParaRPr lang="de-DE"/>
        </a:p>
      </dgm:t>
    </dgm:pt>
    <dgm:pt modelId="{6B26C4E8-BB62-4F3E-9C0A-C107BC1280F6}" type="sibTrans" cxnId="{4CA286B1-CE16-4F7C-8718-788AC089FDD9}">
      <dgm:prSet/>
      <dgm:spPr/>
      <dgm:t>
        <a:bodyPr/>
        <a:lstStyle/>
        <a:p>
          <a:endParaRPr lang="de-DE"/>
        </a:p>
      </dgm:t>
    </dgm:pt>
    <dgm:pt modelId="{FF16103A-5027-4CB4-B2EE-B3C8A3FF6160}">
      <dgm:prSet phldrT="[Text]"/>
      <dgm:spPr/>
      <dgm:t>
        <a:bodyPr/>
        <a:lstStyle/>
        <a:p>
          <a:r>
            <a:rPr lang="de-DE" dirty="0"/>
            <a:t>Fortschrittsermittlung</a:t>
          </a:r>
        </a:p>
      </dgm:t>
    </dgm:pt>
    <dgm:pt modelId="{5EED8C26-DCA8-4123-9742-3FE2E4533C5E}" type="parTrans" cxnId="{F5739AFE-C0C8-4FB1-A195-52E52787D956}">
      <dgm:prSet/>
      <dgm:spPr/>
      <dgm:t>
        <a:bodyPr/>
        <a:lstStyle/>
        <a:p>
          <a:endParaRPr lang="de-DE"/>
        </a:p>
      </dgm:t>
    </dgm:pt>
    <dgm:pt modelId="{45DDF2F7-4FC8-4350-916B-0B7D88605EFB}" type="sibTrans" cxnId="{F5739AFE-C0C8-4FB1-A195-52E52787D956}">
      <dgm:prSet/>
      <dgm:spPr/>
      <dgm:t>
        <a:bodyPr/>
        <a:lstStyle/>
        <a:p>
          <a:endParaRPr lang="de-DE"/>
        </a:p>
      </dgm:t>
    </dgm:pt>
    <dgm:pt modelId="{0DE9808A-4488-4DA6-AD89-4A6A357CE771}">
      <dgm:prSet phldrT="[Text]"/>
      <dgm:spPr/>
      <dgm:t>
        <a:bodyPr/>
        <a:lstStyle/>
        <a:p>
          <a:r>
            <a:rPr lang="de-DE" dirty="0"/>
            <a:t>Projektstatusberichte</a:t>
          </a:r>
        </a:p>
      </dgm:t>
    </dgm:pt>
    <dgm:pt modelId="{8A32EAEA-A22B-4164-A453-AA35768015DF}" type="parTrans" cxnId="{075AA3B2-8DFA-49F2-A5BD-E48BE2BE4E9D}">
      <dgm:prSet/>
      <dgm:spPr/>
      <dgm:t>
        <a:bodyPr/>
        <a:lstStyle/>
        <a:p>
          <a:endParaRPr lang="de-DE"/>
        </a:p>
      </dgm:t>
    </dgm:pt>
    <dgm:pt modelId="{9CCBE8DC-C32F-4C5C-8FB5-65CD9A489771}" type="sibTrans" cxnId="{075AA3B2-8DFA-49F2-A5BD-E48BE2BE4E9D}">
      <dgm:prSet/>
      <dgm:spPr/>
      <dgm:t>
        <a:bodyPr/>
        <a:lstStyle/>
        <a:p>
          <a:endParaRPr lang="de-DE"/>
        </a:p>
      </dgm:t>
    </dgm:pt>
    <dgm:pt modelId="{B6633EFF-986B-4595-AFFC-7A8F01A58844}" type="pres">
      <dgm:prSet presAssocID="{B7F501E4-EEC5-477B-9D42-C1281DEE8B9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D4659F4-6D0D-4C77-BE12-7884FD99E524}" type="pres">
      <dgm:prSet presAssocID="{1DA23E65-B8DF-494C-85BB-C2227F8BCFDF}" presName="vertOne" presStyleCnt="0"/>
      <dgm:spPr/>
    </dgm:pt>
    <dgm:pt modelId="{4777BAAC-3E46-40AB-9420-6CB6F2FB7783}" type="pres">
      <dgm:prSet presAssocID="{1DA23E65-B8DF-494C-85BB-C2227F8BCFDF}" presName="txOne" presStyleLbl="node0" presStyleIdx="0" presStyleCnt="1">
        <dgm:presLayoutVars>
          <dgm:chPref val="3"/>
        </dgm:presLayoutVars>
      </dgm:prSet>
      <dgm:spPr/>
    </dgm:pt>
    <dgm:pt modelId="{DD905CFA-EEAB-4D4F-91F7-9D31A2AC3E35}" type="pres">
      <dgm:prSet presAssocID="{1DA23E65-B8DF-494C-85BB-C2227F8BCFDF}" presName="parTransOne" presStyleCnt="0"/>
      <dgm:spPr/>
    </dgm:pt>
    <dgm:pt modelId="{1B801923-FA7D-4080-8257-01C4088A8713}" type="pres">
      <dgm:prSet presAssocID="{1DA23E65-B8DF-494C-85BB-C2227F8BCFDF}" presName="horzOne" presStyleCnt="0"/>
      <dgm:spPr/>
    </dgm:pt>
    <dgm:pt modelId="{8124DFBB-9B2D-4A79-81C9-1F1C4B74AD7E}" type="pres">
      <dgm:prSet presAssocID="{DB4D2A83-8BC5-48EB-8DB2-AF90D1678E91}" presName="vertTwo" presStyleCnt="0"/>
      <dgm:spPr/>
    </dgm:pt>
    <dgm:pt modelId="{166C6867-68A7-457D-AB43-20EC2B4938A4}" type="pres">
      <dgm:prSet presAssocID="{DB4D2A83-8BC5-48EB-8DB2-AF90D1678E91}" presName="txTwo" presStyleLbl="node2" presStyleIdx="0" presStyleCnt="5">
        <dgm:presLayoutVars>
          <dgm:chPref val="3"/>
        </dgm:presLayoutVars>
      </dgm:prSet>
      <dgm:spPr/>
    </dgm:pt>
    <dgm:pt modelId="{BA4B275A-28E1-459A-B82B-803FC33C5FD4}" type="pres">
      <dgm:prSet presAssocID="{DB4D2A83-8BC5-48EB-8DB2-AF90D1678E91}" presName="horzTwo" presStyleCnt="0"/>
      <dgm:spPr/>
    </dgm:pt>
    <dgm:pt modelId="{332940A3-5124-4190-8B09-4858107BA02B}" type="pres">
      <dgm:prSet presAssocID="{829B186B-45FE-4D99-9387-07058BAA84F3}" presName="sibSpaceTwo" presStyleCnt="0"/>
      <dgm:spPr/>
    </dgm:pt>
    <dgm:pt modelId="{1EDDDFD0-75DF-4838-B1FF-1BCA124B7F95}" type="pres">
      <dgm:prSet presAssocID="{82A175EA-7F90-40B1-B19F-2768BEDD6221}" presName="vertTwo" presStyleCnt="0"/>
      <dgm:spPr/>
    </dgm:pt>
    <dgm:pt modelId="{D15C5416-338D-4000-9600-FA1517D4E43A}" type="pres">
      <dgm:prSet presAssocID="{82A175EA-7F90-40B1-B19F-2768BEDD6221}" presName="txTwo" presStyleLbl="node2" presStyleIdx="1" presStyleCnt="5">
        <dgm:presLayoutVars>
          <dgm:chPref val="3"/>
        </dgm:presLayoutVars>
      </dgm:prSet>
      <dgm:spPr/>
    </dgm:pt>
    <dgm:pt modelId="{45648191-06EA-4351-97FA-7718F3A49372}" type="pres">
      <dgm:prSet presAssocID="{82A175EA-7F90-40B1-B19F-2768BEDD6221}" presName="horzTwo" presStyleCnt="0"/>
      <dgm:spPr/>
    </dgm:pt>
    <dgm:pt modelId="{CAAA1663-57DF-40B9-A019-1205D8D3D2E6}" type="pres">
      <dgm:prSet presAssocID="{1D52E3D7-3335-4CD9-8E31-AD4BC6DFA920}" presName="sibSpaceTwo" presStyleCnt="0"/>
      <dgm:spPr/>
    </dgm:pt>
    <dgm:pt modelId="{644C5042-7A7A-477C-97C6-E973B5AD1935}" type="pres">
      <dgm:prSet presAssocID="{FB0800D2-EAAC-4D39-B05A-CB3E01274AD2}" presName="vertTwo" presStyleCnt="0"/>
      <dgm:spPr/>
    </dgm:pt>
    <dgm:pt modelId="{7A92B82E-43EA-472C-9BB9-C9DCC4A42989}" type="pres">
      <dgm:prSet presAssocID="{FB0800D2-EAAC-4D39-B05A-CB3E01274AD2}" presName="txTwo" presStyleLbl="node2" presStyleIdx="2" presStyleCnt="5">
        <dgm:presLayoutVars>
          <dgm:chPref val="3"/>
        </dgm:presLayoutVars>
      </dgm:prSet>
      <dgm:spPr/>
    </dgm:pt>
    <dgm:pt modelId="{9FE7FDBD-CAD1-4C09-888E-A856376C20B3}" type="pres">
      <dgm:prSet presAssocID="{FB0800D2-EAAC-4D39-B05A-CB3E01274AD2}" presName="horzTwo" presStyleCnt="0"/>
      <dgm:spPr/>
    </dgm:pt>
    <dgm:pt modelId="{A149C276-4C91-4B74-A816-A9297971BEC3}" type="pres">
      <dgm:prSet presAssocID="{6B26C4E8-BB62-4F3E-9C0A-C107BC1280F6}" presName="sibSpaceTwo" presStyleCnt="0"/>
      <dgm:spPr/>
    </dgm:pt>
    <dgm:pt modelId="{1F06B813-321A-45AB-A3FA-73DCFE110AD2}" type="pres">
      <dgm:prSet presAssocID="{FF16103A-5027-4CB4-B2EE-B3C8A3FF6160}" presName="vertTwo" presStyleCnt="0"/>
      <dgm:spPr/>
    </dgm:pt>
    <dgm:pt modelId="{4EAB02EA-83EE-49AE-A005-A2BE373B1D95}" type="pres">
      <dgm:prSet presAssocID="{FF16103A-5027-4CB4-B2EE-B3C8A3FF6160}" presName="txTwo" presStyleLbl="node2" presStyleIdx="3" presStyleCnt="5">
        <dgm:presLayoutVars>
          <dgm:chPref val="3"/>
        </dgm:presLayoutVars>
      </dgm:prSet>
      <dgm:spPr/>
    </dgm:pt>
    <dgm:pt modelId="{0B5DC92F-D747-4ACF-B638-92E392024012}" type="pres">
      <dgm:prSet presAssocID="{FF16103A-5027-4CB4-B2EE-B3C8A3FF6160}" presName="horzTwo" presStyleCnt="0"/>
      <dgm:spPr/>
    </dgm:pt>
    <dgm:pt modelId="{5AE238D1-7A42-45D5-A4F5-89EDD0768840}" type="pres">
      <dgm:prSet presAssocID="{45DDF2F7-4FC8-4350-916B-0B7D88605EFB}" presName="sibSpaceTwo" presStyleCnt="0"/>
      <dgm:spPr/>
    </dgm:pt>
    <dgm:pt modelId="{6A29EAF4-FC86-4042-A280-F6ED8E1E3E69}" type="pres">
      <dgm:prSet presAssocID="{0DE9808A-4488-4DA6-AD89-4A6A357CE771}" presName="vertTwo" presStyleCnt="0"/>
      <dgm:spPr/>
    </dgm:pt>
    <dgm:pt modelId="{C3689CF5-C0AF-443B-A724-6477F1FC8CE0}" type="pres">
      <dgm:prSet presAssocID="{0DE9808A-4488-4DA6-AD89-4A6A357CE771}" presName="txTwo" presStyleLbl="node2" presStyleIdx="4" presStyleCnt="5">
        <dgm:presLayoutVars>
          <dgm:chPref val="3"/>
        </dgm:presLayoutVars>
      </dgm:prSet>
      <dgm:spPr/>
    </dgm:pt>
    <dgm:pt modelId="{E21D3069-C5E4-4C46-802E-CD889C06323D}" type="pres">
      <dgm:prSet presAssocID="{0DE9808A-4488-4DA6-AD89-4A6A357CE771}" presName="horzTwo" presStyleCnt="0"/>
      <dgm:spPr/>
    </dgm:pt>
  </dgm:ptLst>
  <dgm:cxnLst>
    <dgm:cxn modelId="{26006C6E-A327-4327-8CE6-EFE48E4DB50D}" type="presOf" srcId="{1DA23E65-B8DF-494C-85BB-C2227F8BCFDF}" destId="{4777BAAC-3E46-40AB-9420-6CB6F2FB7783}" srcOrd="0" destOrd="0" presId="urn:microsoft.com/office/officeart/2005/8/layout/hierarchy4"/>
    <dgm:cxn modelId="{90B5D6E4-C941-4642-9252-4A0201ABCD61}" type="presOf" srcId="{B7F501E4-EEC5-477B-9D42-C1281DEE8B94}" destId="{B6633EFF-986B-4595-AFFC-7A8F01A58844}" srcOrd="0" destOrd="0" presId="urn:microsoft.com/office/officeart/2005/8/layout/hierarchy4"/>
    <dgm:cxn modelId="{1F4646F9-AC7E-4AEE-A9DB-6E695733BB55}" type="presOf" srcId="{82A175EA-7F90-40B1-B19F-2768BEDD6221}" destId="{D15C5416-338D-4000-9600-FA1517D4E43A}" srcOrd="0" destOrd="0" presId="urn:microsoft.com/office/officeart/2005/8/layout/hierarchy4"/>
    <dgm:cxn modelId="{0EF1E34E-F109-41EB-8C0B-1C7F8CE6FFC6}" srcId="{1DA23E65-B8DF-494C-85BB-C2227F8BCFDF}" destId="{DB4D2A83-8BC5-48EB-8DB2-AF90D1678E91}" srcOrd="0" destOrd="0" parTransId="{6F009BCB-D350-4602-858F-65609FACF903}" sibTransId="{829B186B-45FE-4D99-9387-07058BAA84F3}"/>
    <dgm:cxn modelId="{DFB57CED-1D5C-4021-AE73-64240EB61B2A}" srcId="{1DA23E65-B8DF-494C-85BB-C2227F8BCFDF}" destId="{82A175EA-7F90-40B1-B19F-2768BEDD6221}" srcOrd="1" destOrd="0" parTransId="{6060E28D-802A-4617-B3DD-2F1E8064AAB4}" sibTransId="{1D52E3D7-3335-4CD9-8E31-AD4BC6DFA920}"/>
    <dgm:cxn modelId="{0D3DA201-6E93-4CE8-AD23-BEF89FCE5514}" srcId="{B7F501E4-EEC5-477B-9D42-C1281DEE8B94}" destId="{1DA23E65-B8DF-494C-85BB-C2227F8BCFDF}" srcOrd="0" destOrd="0" parTransId="{1D174795-44A7-461A-A5D5-93A2B31275F2}" sibTransId="{8596D98E-030D-49D5-8098-7AFD58DD9452}"/>
    <dgm:cxn modelId="{5FED2E04-64EA-44FF-8972-77AEC21606B4}" type="presOf" srcId="{0DE9808A-4488-4DA6-AD89-4A6A357CE771}" destId="{C3689CF5-C0AF-443B-A724-6477F1FC8CE0}" srcOrd="0" destOrd="0" presId="urn:microsoft.com/office/officeart/2005/8/layout/hierarchy4"/>
    <dgm:cxn modelId="{4CA286B1-CE16-4F7C-8718-788AC089FDD9}" srcId="{1DA23E65-B8DF-494C-85BB-C2227F8BCFDF}" destId="{FB0800D2-EAAC-4D39-B05A-CB3E01274AD2}" srcOrd="2" destOrd="0" parTransId="{66155D6F-F015-4DF2-9322-146247B95552}" sibTransId="{6B26C4E8-BB62-4F3E-9C0A-C107BC1280F6}"/>
    <dgm:cxn modelId="{A29E56F9-04DF-4230-8D6B-F5FA911048C7}" type="presOf" srcId="{DB4D2A83-8BC5-48EB-8DB2-AF90D1678E91}" destId="{166C6867-68A7-457D-AB43-20EC2B4938A4}" srcOrd="0" destOrd="0" presId="urn:microsoft.com/office/officeart/2005/8/layout/hierarchy4"/>
    <dgm:cxn modelId="{89A6D8CE-1A6A-4823-9C33-BE66C66FA993}" type="presOf" srcId="{FF16103A-5027-4CB4-B2EE-B3C8A3FF6160}" destId="{4EAB02EA-83EE-49AE-A005-A2BE373B1D95}" srcOrd="0" destOrd="0" presId="urn:microsoft.com/office/officeart/2005/8/layout/hierarchy4"/>
    <dgm:cxn modelId="{075AA3B2-8DFA-49F2-A5BD-E48BE2BE4E9D}" srcId="{1DA23E65-B8DF-494C-85BB-C2227F8BCFDF}" destId="{0DE9808A-4488-4DA6-AD89-4A6A357CE771}" srcOrd="4" destOrd="0" parTransId="{8A32EAEA-A22B-4164-A453-AA35768015DF}" sibTransId="{9CCBE8DC-C32F-4C5C-8FB5-65CD9A489771}"/>
    <dgm:cxn modelId="{F9745D53-5C99-46BE-844F-F61C030611EE}" type="presOf" srcId="{FB0800D2-EAAC-4D39-B05A-CB3E01274AD2}" destId="{7A92B82E-43EA-472C-9BB9-C9DCC4A42989}" srcOrd="0" destOrd="0" presId="urn:microsoft.com/office/officeart/2005/8/layout/hierarchy4"/>
    <dgm:cxn modelId="{F5739AFE-C0C8-4FB1-A195-52E52787D956}" srcId="{1DA23E65-B8DF-494C-85BB-C2227F8BCFDF}" destId="{FF16103A-5027-4CB4-B2EE-B3C8A3FF6160}" srcOrd="3" destOrd="0" parTransId="{5EED8C26-DCA8-4123-9742-3FE2E4533C5E}" sibTransId="{45DDF2F7-4FC8-4350-916B-0B7D88605EFB}"/>
    <dgm:cxn modelId="{90D13CC7-3B99-4159-BFCF-8E8E53186FA5}" type="presParOf" srcId="{B6633EFF-986B-4595-AFFC-7A8F01A58844}" destId="{0D4659F4-6D0D-4C77-BE12-7884FD99E524}" srcOrd="0" destOrd="0" presId="urn:microsoft.com/office/officeart/2005/8/layout/hierarchy4"/>
    <dgm:cxn modelId="{62240010-7633-4043-B0C4-F3ECA6F109E4}" type="presParOf" srcId="{0D4659F4-6D0D-4C77-BE12-7884FD99E524}" destId="{4777BAAC-3E46-40AB-9420-6CB6F2FB7783}" srcOrd="0" destOrd="0" presId="urn:microsoft.com/office/officeart/2005/8/layout/hierarchy4"/>
    <dgm:cxn modelId="{037D2010-7857-4575-84CF-10FF812730A4}" type="presParOf" srcId="{0D4659F4-6D0D-4C77-BE12-7884FD99E524}" destId="{DD905CFA-EEAB-4D4F-91F7-9D31A2AC3E35}" srcOrd="1" destOrd="0" presId="urn:microsoft.com/office/officeart/2005/8/layout/hierarchy4"/>
    <dgm:cxn modelId="{F343A86A-4FCF-49CE-8762-86B95DB5442E}" type="presParOf" srcId="{0D4659F4-6D0D-4C77-BE12-7884FD99E524}" destId="{1B801923-FA7D-4080-8257-01C4088A8713}" srcOrd="2" destOrd="0" presId="urn:microsoft.com/office/officeart/2005/8/layout/hierarchy4"/>
    <dgm:cxn modelId="{BE08CD11-DB55-4E2D-8054-C652368F15AF}" type="presParOf" srcId="{1B801923-FA7D-4080-8257-01C4088A8713}" destId="{8124DFBB-9B2D-4A79-81C9-1F1C4B74AD7E}" srcOrd="0" destOrd="0" presId="urn:microsoft.com/office/officeart/2005/8/layout/hierarchy4"/>
    <dgm:cxn modelId="{CE9C5C10-CA65-48E5-BC3A-5E5287550186}" type="presParOf" srcId="{8124DFBB-9B2D-4A79-81C9-1F1C4B74AD7E}" destId="{166C6867-68A7-457D-AB43-20EC2B4938A4}" srcOrd="0" destOrd="0" presId="urn:microsoft.com/office/officeart/2005/8/layout/hierarchy4"/>
    <dgm:cxn modelId="{4692766F-816B-4E43-8D89-61DAD1058872}" type="presParOf" srcId="{8124DFBB-9B2D-4A79-81C9-1F1C4B74AD7E}" destId="{BA4B275A-28E1-459A-B82B-803FC33C5FD4}" srcOrd="1" destOrd="0" presId="urn:microsoft.com/office/officeart/2005/8/layout/hierarchy4"/>
    <dgm:cxn modelId="{09C5A1B1-AB07-4671-83BA-DDED6537C074}" type="presParOf" srcId="{1B801923-FA7D-4080-8257-01C4088A8713}" destId="{332940A3-5124-4190-8B09-4858107BA02B}" srcOrd="1" destOrd="0" presId="urn:microsoft.com/office/officeart/2005/8/layout/hierarchy4"/>
    <dgm:cxn modelId="{8631F191-ED28-443B-8DF4-83272144F826}" type="presParOf" srcId="{1B801923-FA7D-4080-8257-01C4088A8713}" destId="{1EDDDFD0-75DF-4838-B1FF-1BCA124B7F95}" srcOrd="2" destOrd="0" presId="urn:microsoft.com/office/officeart/2005/8/layout/hierarchy4"/>
    <dgm:cxn modelId="{D4843322-878D-4198-AE29-8FD2E9DAB6F1}" type="presParOf" srcId="{1EDDDFD0-75DF-4838-B1FF-1BCA124B7F95}" destId="{D15C5416-338D-4000-9600-FA1517D4E43A}" srcOrd="0" destOrd="0" presId="urn:microsoft.com/office/officeart/2005/8/layout/hierarchy4"/>
    <dgm:cxn modelId="{2F9E1B1D-36E8-4519-B326-C72AB97766E4}" type="presParOf" srcId="{1EDDDFD0-75DF-4838-B1FF-1BCA124B7F95}" destId="{45648191-06EA-4351-97FA-7718F3A49372}" srcOrd="1" destOrd="0" presId="urn:microsoft.com/office/officeart/2005/8/layout/hierarchy4"/>
    <dgm:cxn modelId="{8837388B-D2A2-4CAA-9D4F-AB4DB69FB248}" type="presParOf" srcId="{1B801923-FA7D-4080-8257-01C4088A8713}" destId="{CAAA1663-57DF-40B9-A019-1205D8D3D2E6}" srcOrd="3" destOrd="0" presId="urn:microsoft.com/office/officeart/2005/8/layout/hierarchy4"/>
    <dgm:cxn modelId="{2BF4C4D2-DB43-4A4B-B3C3-C45F389B40C4}" type="presParOf" srcId="{1B801923-FA7D-4080-8257-01C4088A8713}" destId="{644C5042-7A7A-477C-97C6-E973B5AD1935}" srcOrd="4" destOrd="0" presId="urn:microsoft.com/office/officeart/2005/8/layout/hierarchy4"/>
    <dgm:cxn modelId="{23578ADE-2E39-4817-8651-E46A10B63BEF}" type="presParOf" srcId="{644C5042-7A7A-477C-97C6-E973B5AD1935}" destId="{7A92B82E-43EA-472C-9BB9-C9DCC4A42989}" srcOrd="0" destOrd="0" presId="urn:microsoft.com/office/officeart/2005/8/layout/hierarchy4"/>
    <dgm:cxn modelId="{8A6CFBA5-2354-45CB-973F-6F1CF0484406}" type="presParOf" srcId="{644C5042-7A7A-477C-97C6-E973B5AD1935}" destId="{9FE7FDBD-CAD1-4C09-888E-A856376C20B3}" srcOrd="1" destOrd="0" presId="urn:microsoft.com/office/officeart/2005/8/layout/hierarchy4"/>
    <dgm:cxn modelId="{33052FA1-A271-468A-B8A0-F2B966C83597}" type="presParOf" srcId="{1B801923-FA7D-4080-8257-01C4088A8713}" destId="{A149C276-4C91-4B74-A816-A9297971BEC3}" srcOrd="5" destOrd="0" presId="urn:microsoft.com/office/officeart/2005/8/layout/hierarchy4"/>
    <dgm:cxn modelId="{15BAC19C-7039-4ADA-B9F8-DC7EA4FDC816}" type="presParOf" srcId="{1B801923-FA7D-4080-8257-01C4088A8713}" destId="{1F06B813-321A-45AB-A3FA-73DCFE110AD2}" srcOrd="6" destOrd="0" presId="urn:microsoft.com/office/officeart/2005/8/layout/hierarchy4"/>
    <dgm:cxn modelId="{5824D1E7-8944-429F-9B4F-EBE18A2484C1}" type="presParOf" srcId="{1F06B813-321A-45AB-A3FA-73DCFE110AD2}" destId="{4EAB02EA-83EE-49AE-A005-A2BE373B1D95}" srcOrd="0" destOrd="0" presId="urn:microsoft.com/office/officeart/2005/8/layout/hierarchy4"/>
    <dgm:cxn modelId="{11ECAA3C-E9CD-4BF4-9E13-14BF3F4E2934}" type="presParOf" srcId="{1F06B813-321A-45AB-A3FA-73DCFE110AD2}" destId="{0B5DC92F-D747-4ACF-B638-92E392024012}" srcOrd="1" destOrd="0" presId="urn:microsoft.com/office/officeart/2005/8/layout/hierarchy4"/>
    <dgm:cxn modelId="{984F3F71-B22E-48AE-81C2-01B0473CEE9D}" type="presParOf" srcId="{1B801923-FA7D-4080-8257-01C4088A8713}" destId="{5AE238D1-7A42-45D5-A4F5-89EDD0768840}" srcOrd="7" destOrd="0" presId="urn:microsoft.com/office/officeart/2005/8/layout/hierarchy4"/>
    <dgm:cxn modelId="{3B421D37-1BF8-4929-823F-F07DACCF379E}" type="presParOf" srcId="{1B801923-FA7D-4080-8257-01C4088A8713}" destId="{6A29EAF4-FC86-4042-A280-F6ED8E1E3E69}" srcOrd="8" destOrd="0" presId="urn:microsoft.com/office/officeart/2005/8/layout/hierarchy4"/>
    <dgm:cxn modelId="{10AC2695-D728-469A-8C64-EBA5461AD5E5}" type="presParOf" srcId="{6A29EAF4-FC86-4042-A280-F6ED8E1E3E69}" destId="{C3689CF5-C0AF-443B-A724-6477F1FC8CE0}" srcOrd="0" destOrd="0" presId="urn:microsoft.com/office/officeart/2005/8/layout/hierarchy4"/>
    <dgm:cxn modelId="{D0748BDF-6013-41BD-9A79-DC8469C95F03}" type="presParOf" srcId="{6A29EAF4-FC86-4042-A280-F6ED8E1E3E69}" destId="{E21D3069-C5E4-4C46-802E-CD889C06323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ACCC9-5EDB-4AB1-9323-EF5AAD46AF80}">
      <dsp:nvSpPr>
        <dsp:cNvPr id="0" name=""/>
        <dsp:cNvSpPr/>
      </dsp:nvSpPr>
      <dsp:spPr>
        <a:xfrm>
          <a:off x="4381" y="3071"/>
          <a:ext cx="1218323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PAMS</a:t>
          </a:r>
        </a:p>
      </dsp:txBody>
      <dsp:txXfrm>
        <a:off x="51066" y="49756"/>
        <a:ext cx="12089866" cy="1500579"/>
      </dsp:txXfrm>
    </dsp:sp>
    <dsp:sp modelId="{16212DC7-D67F-4BDB-BD49-CD59770A2095}">
      <dsp:nvSpPr>
        <dsp:cNvPr id="0" name=""/>
        <dsp:cNvSpPr/>
      </dsp:nvSpPr>
      <dsp:spPr>
        <a:xfrm>
          <a:off x="4381" y="1755707"/>
          <a:ext cx="1211722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Design</a:t>
          </a:r>
        </a:p>
      </dsp:txBody>
      <dsp:txXfrm>
        <a:off x="39871" y="1791197"/>
        <a:ext cx="1140742" cy="1522969"/>
      </dsp:txXfrm>
    </dsp:sp>
    <dsp:sp modelId="{BFDA3BC1-055B-4BEA-8AC0-C1B709E1CE61}">
      <dsp:nvSpPr>
        <dsp:cNvPr id="0" name=""/>
        <dsp:cNvSpPr/>
      </dsp:nvSpPr>
      <dsp:spPr>
        <a:xfrm>
          <a:off x="4381" y="3508343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Mock </a:t>
          </a:r>
          <a:r>
            <a:rPr lang="de-DE" sz="500" kern="1200" dirty="0" err="1"/>
            <a:t>Up</a:t>
          </a:r>
          <a:endParaRPr lang="de-DE" sz="500" kern="1200" dirty="0"/>
        </a:p>
      </dsp:txBody>
      <dsp:txXfrm>
        <a:off x="15889" y="3519851"/>
        <a:ext cx="369890" cy="1570933"/>
      </dsp:txXfrm>
    </dsp:sp>
    <dsp:sp modelId="{CF3213AC-44DE-4FD3-8A51-7AB92E16B5D8}">
      <dsp:nvSpPr>
        <dsp:cNvPr id="0" name=""/>
        <dsp:cNvSpPr/>
      </dsp:nvSpPr>
      <dsp:spPr>
        <a:xfrm>
          <a:off x="413789" y="3508343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WireFrame</a:t>
          </a:r>
          <a:endParaRPr lang="de-DE" sz="500" kern="1200" dirty="0"/>
        </a:p>
      </dsp:txBody>
      <dsp:txXfrm>
        <a:off x="425297" y="3519851"/>
        <a:ext cx="369890" cy="1570933"/>
      </dsp:txXfrm>
    </dsp:sp>
    <dsp:sp modelId="{106D8AC7-034D-4040-BD0F-C2A006F58F62}">
      <dsp:nvSpPr>
        <dsp:cNvPr id="0" name=""/>
        <dsp:cNvSpPr/>
      </dsp:nvSpPr>
      <dsp:spPr>
        <a:xfrm>
          <a:off x="823198" y="3508343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HTML / CSS Umsetzung</a:t>
          </a:r>
        </a:p>
      </dsp:txBody>
      <dsp:txXfrm>
        <a:off x="834706" y="3519851"/>
        <a:ext cx="369890" cy="1570933"/>
      </dsp:txXfrm>
    </dsp:sp>
    <dsp:sp modelId="{084E608C-A490-4B89-A739-2F17E47C5984}">
      <dsp:nvSpPr>
        <dsp:cNvPr id="0" name=""/>
        <dsp:cNvSpPr/>
      </dsp:nvSpPr>
      <dsp:spPr>
        <a:xfrm>
          <a:off x="1249108" y="1755707"/>
          <a:ext cx="1621131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Datenbankkonzept</a:t>
          </a:r>
        </a:p>
      </dsp:txBody>
      <dsp:txXfrm>
        <a:off x="1295793" y="1802392"/>
        <a:ext cx="1527761" cy="1500579"/>
      </dsp:txXfrm>
    </dsp:sp>
    <dsp:sp modelId="{145BF377-035C-403A-9A96-F5AE683E92C6}">
      <dsp:nvSpPr>
        <dsp:cNvPr id="0" name=""/>
        <dsp:cNvSpPr/>
      </dsp:nvSpPr>
      <dsp:spPr>
        <a:xfrm>
          <a:off x="1249108" y="3508343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Analyse Datenhaltung</a:t>
          </a:r>
        </a:p>
      </dsp:txBody>
      <dsp:txXfrm>
        <a:off x="1260616" y="3519851"/>
        <a:ext cx="369890" cy="1570933"/>
      </dsp:txXfrm>
    </dsp:sp>
    <dsp:sp modelId="{41A09248-2BF6-4236-80B9-6C333240238E}">
      <dsp:nvSpPr>
        <dsp:cNvPr id="0" name=""/>
        <dsp:cNvSpPr/>
      </dsp:nvSpPr>
      <dsp:spPr>
        <a:xfrm>
          <a:off x="1658516" y="3508343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Erstellung ERM</a:t>
          </a:r>
        </a:p>
      </dsp:txBody>
      <dsp:txXfrm>
        <a:off x="1670024" y="3519851"/>
        <a:ext cx="369890" cy="1570933"/>
      </dsp:txXfrm>
    </dsp:sp>
    <dsp:sp modelId="{4F86F50A-309D-40D8-B5AE-05A5B173B5BF}">
      <dsp:nvSpPr>
        <dsp:cNvPr id="0" name=""/>
        <dsp:cNvSpPr/>
      </dsp:nvSpPr>
      <dsp:spPr>
        <a:xfrm>
          <a:off x="2067924" y="3508343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Erstellung SQL</a:t>
          </a:r>
        </a:p>
      </dsp:txBody>
      <dsp:txXfrm>
        <a:off x="2079432" y="3519851"/>
        <a:ext cx="369890" cy="1570933"/>
      </dsp:txXfrm>
    </dsp:sp>
    <dsp:sp modelId="{6FD73614-3D85-4E26-85D1-294E83293721}">
      <dsp:nvSpPr>
        <dsp:cNvPr id="0" name=""/>
        <dsp:cNvSpPr/>
      </dsp:nvSpPr>
      <dsp:spPr>
        <a:xfrm>
          <a:off x="2477333" y="3508343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SQL Abfragen</a:t>
          </a:r>
        </a:p>
      </dsp:txBody>
      <dsp:txXfrm>
        <a:off x="2488841" y="3519851"/>
        <a:ext cx="369890" cy="1570933"/>
      </dsp:txXfrm>
    </dsp:sp>
    <dsp:sp modelId="{546544D8-39F1-417C-8C9A-11ABD3D8C9BD}">
      <dsp:nvSpPr>
        <dsp:cNvPr id="0" name=""/>
        <dsp:cNvSpPr/>
      </dsp:nvSpPr>
      <dsp:spPr>
        <a:xfrm>
          <a:off x="2903243" y="1755707"/>
          <a:ext cx="802314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Backend</a:t>
          </a:r>
        </a:p>
      </dsp:txBody>
      <dsp:txXfrm>
        <a:off x="2926742" y="1779206"/>
        <a:ext cx="755316" cy="1546951"/>
      </dsp:txXfrm>
    </dsp:sp>
    <dsp:sp modelId="{5CFE348B-3366-4EF1-AD60-D1702172D5FC}">
      <dsp:nvSpPr>
        <dsp:cNvPr id="0" name=""/>
        <dsp:cNvSpPr/>
      </dsp:nvSpPr>
      <dsp:spPr>
        <a:xfrm>
          <a:off x="2903243" y="3508343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Klassendiagramm</a:t>
          </a:r>
        </a:p>
      </dsp:txBody>
      <dsp:txXfrm>
        <a:off x="2914751" y="3519851"/>
        <a:ext cx="369890" cy="1570933"/>
      </dsp:txXfrm>
    </dsp:sp>
    <dsp:sp modelId="{E2E9CDE7-DCE5-4DE5-BCDB-DBDD7A17A910}">
      <dsp:nvSpPr>
        <dsp:cNvPr id="0" name=""/>
        <dsp:cNvSpPr/>
      </dsp:nvSpPr>
      <dsp:spPr>
        <a:xfrm>
          <a:off x="3312651" y="3508343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PHP Programmierung</a:t>
          </a:r>
        </a:p>
      </dsp:txBody>
      <dsp:txXfrm>
        <a:off x="3324159" y="3519851"/>
        <a:ext cx="369890" cy="1570933"/>
      </dsp:txXfrm>
    </dsp:sp>
    <dsp:sp modelId="{5CD0AD9A-BE32-4C42-A0E2-2276ACEB345F}">
      <dsp:nvSpPr>
        <dsp:cNvPr id="0" name=""/>
        <dsp:cNvSpPr/>
      </dsp:nvSpPr>
      <dsp:spPr>
        <a:xfrm>
          <a:off x="3738562" y="1755707"/>
          <a:ext cx="8449055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Projektmanagement</a:t>
          </a:r>
        </a:p>
      </dsp:txBody>
      <dsp:txXfrm>
        <a:off x="3785247" y="1802392"/>
        <a:ext cx="8355685" cy="1500579"/>
      </dsp:txXfrm>
    </dsp:sp>
    <dsp:sp modelId="{C6E69324-4915-4657-9255-9E99FBAADB57}">
      <dsp:nvSpPr>
        <dsp:cNvPr id="0" name=""/>
        <dsp:cNvSpPr/>
      </dsp:nvSpPr>
      <dsp:spPr>
        <a:xfrm>
          <a:off x="3738562" y="3508343"/>
          <a:ext cx="1195220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Initialisierung</a:t>
          </a:r>
        </a:p>
      </dsp:txBody>
      <dsp:txXfrm>
        <a:off x="3773569" y="3543350"/>
        <a:ext cx="1125206" cy="1523935"/>
      </dsp:txXfrm>
    </dsp:sp>
    <dsp:sp modelId="{E84D2AFA-A234-4397-B507-D9D270F2896B}">
      <dsp:nvSpPr>
        <dsp:cNvPr id="0" name=""/>
        <dsp:cNvSpPr/>
      </dsp:nvSpPr>
      <dsp:spPr>
        <a:xfrm>
          <a:off x="3738562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Projektstreckbrief</a:t>
          </a:r>
        </a:p>
      </dsp:txBody>
      <dsp:txXfrm>
        <a:off x="3750070" y="5272486"/>
        <a:ext cx="369890" cy="1570933"/>
      </dsp:txXfrm>
    </dsp:sp>
    <dsp:sp modelId="{C11BF453-F7C5-4AA3-813E-50BDD8DCBF28}">
      <dsp:nvSpPr>
        <dsp:cNvPr id="0" name=""/>
        <dsp:cNvSpPr/>
      </dsp:nvSpPr>
      <dsp:spPr>
        <a:xfrm>
          <a:off x="4139719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Umfeldanalyse</a:t>
          </a:r>
        </a:p>
      </dsp:txBody>
      <dsp:txXfrm>
        <a:off x="4151227" y="5272486"/>
        <a:ext cx="369890" cy="1570933"/>
      </dsp:txXfrm>
    </dsp:sp>
    <dsp:sp modelId="{C34D62DE-607D-4ADA-865E-DAA66DBC9DC1}">
      <dsp:nvSpPr>
        <dsp:cNvPr id="0" name=""/>
        <dsp:cNvSpPr/>
      </dsp:nvSpPr>
      <dsp:spPr>
        <a:xfrm>
          <a:off x="4540876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Chancen /  Risiken</a:t>
          </a:r>
        </a:p>
      </dsp:txBody>
      <dsp:txXfrm>
        <a:off x="4552384" y="5272486"/>
        <a:ext cx="369890" cy="1570933"/>
      </dsp:txXfrm>
    </dsp:sp>
    <dsp:sp modelId="{21171A74-C831-4CCC-9163-B17F12C3665A}">
      <dsp:nvSpPr>
        <dsp:cNvPr id="0" name=""/>
        <dsp:cNvSpPr/>
      </dsp:nvSpPr>
      <dsp:spPr>
        <a:xfrm>
          <a:off x="4950284" y="3508343"/>
          <a:ext cx="2398692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Definition</a:t>
          </a:r>
        </a:p>
      </dsp:txBody>
      <dsp:txXfrm>
        <a:off x="4996969" y="3555028"/>
        <a:ext cx="2305322" cy="1500579"/>
      </dsp:txXfrm>
    </dsp:sp>
    <dsp:sp modelId="{C4E89544-CCCF-4E83-AFD8-1F95C1839F85}">
      <dsp:nvSpPr>
        <dsp:cNvPr id="0" name=""/>
        <dsp:cNvSpPr/>
      </dsp:nvSpPr>
      <dsp:spPr>
        <a:xfrm>
          <a:off x="4950284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SMART Ziele</a:t>
          </a:r>
        </a:p>
      </dsp:txBody>
      <dsp:txXfrm>
        <a:off x="4961792" y="5272486"/>
        <a:ext cx="369890" cy="1570933"/>
      </dsp:txXfrm>
    </dsp:sp>
    <dsp:sp modelId="{7E069352-F61A-45C9-BE49-D3150A5E417A}">
      <dsp:nvSpPr>
        <dsp:cNvPr id="0" name=""/>
        <dsp:cNvSpPr/>
      </dsp:nvSpPr>
      <dsp:spPr>
        <a:xfrm>
          <a:off x="5351442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Vorgehensmodell</a:t>
          </a:r>
        </a:p>
      </dsp:txBody>
      <dsp:txXfrm>
        <a:off x="5362950" y="5272486"/>
        <a:ext cx="369890" cy="1570933"/>
      </dsp:txXfrm>
    </dsp:sp>
    <dsp:sp modelId="{FEEFDD34-BB8B-4839-A669-40CA07521950}">
      <dsp:nvSpPr>
        <dsp:cNvPr id="0" name=""/>
        <dsp:cNvSpPr/>
      </dsp:nvSpPr>
      <dsp:spPr>
        <a:xfrm>
          <a:off x="5752599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Stakeholderanalyse</a:t>
          </a:r>
          <a:endParaRPr lang="de-DE" sz="500" kern="1200" dirty="0"/>
        </a:p>
      </dsp:txBody>
      <dsp:txXfrm>
        <a:off x="5764107" y="5272486"/>
        <a:ext cx="369890" cy="1570933"/>
      </dsp:txXfrm>
    </dsp:sp>
    <dsp:sp modelId="{902C8943-ECDE-45D5-B395-E644BE5F5857}">
      <dsp:nvSpPr>
        <dsp:cNvPr id="0" name=""/>
        <dsp:cNvSpPr/>
      </dsp:nvSpPr>
      <dsp:spPr>
        <a:xfrm>
          <a:off x="6153756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Risikoanalyse</a:t>
          </a:r>
        </a:p>
      </dsp:txBody>
      <dsp:txXfrm>
        <a:off x="6165264" y="5272486"/>
        <a:ext cx="369890" cy="1570933"/>
      </dsp:txXfrm>
    </dsp:sp>
    <dsp:sp modelId="{E6055A57-9D66-4176-909C-5119927CEF83}">
      <dsp:nvSpPr>
        <dsp:cNvPr id="0" name=""/>
        <dsp:cNvSpPr/>
      </dsp:nvSpPr>
      <dsp:spPr>
        <a:xfrm>
          <a:off x="6554913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Kommunikationskonzept</a:t>
          </a:r>
        </a:p>
      </dsp:txBody>
      <dsp:txXfrm>
        <a:off x="6566421" y="5272486"/>
        <a:ext cx="369890" cy="1570933"/>
      </dsp:txXfrm>
    </dsp:sp>
    <dsp:sp modelId="{2ACFD550-1C11-4AEC-AB1A-FD2BD557F95A}">
      <dsp:nvSpPr>
        <dsp:cNvPr id="0" name=""/>
        <dsp:cNvSpPr/>
      </dsp:nvSpPr>
      <dsp:spPr>
        <a:xfrm>
          <a:off x="6956071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Projektauftrag</a:t>
          </a:r>
        </a:p>
      </dsp:txBody>
      <dsp:txXfrm>
        <a:off x="6967579" y="5272486"/>
        <a:ext cx="369890" cy="1570933"/>
      </dsp:txXfrm>
    </dsp:sp>
    <dsp:sp modelId="{98B18068-9578-4B4B-84A5-CDEC9E8B2DF3}">
      <dsp:nvSpPr>
        <dsp:cNvPr id="0" name=""/>
        <dsp:cNvSpPr/>
      </dsp:nvSpPr>
      <dsp:spPr>
        <a:xfrm>
          <a:off x="7365479" y="3508343"/>
          <a:ext cx="1596377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Planung</a:t>
          </a:r>
        </a:p>
      </dsp:txBody>
      <dsp:txXfrm>
        <a:off x="7412164" y="3555028"/>
        <a:ext cx="1503007" cy="1500579"/>
      </dsp:txXfrm>
    </dsp:sp>
    <dsp:sp modelId="{77DB12F8-45B9-4859-A31E-D1AAB214090A}">
      <dsp:nvSpPr>
        <dsp:cNvPr id="0" name=""/>
        <dsp:cNvSpPr/>
      </dsp:nvSpPr>
      <dsp:spPr>
        <a:xfrm>
          <a:off x="7365479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Kick Off</a:t>
          </a:r>
        </a:p>
      </dsp:txBody>
      <dsp:txXfrm>
        <a:off x="7376987" y="5272486"/>
        <a:ext cx="369890" cy="1570933"/>
      </dsp:txXfrm>
    </dsp:sp>
    <dsp:sp modelId="{023E5A65-1311-4958-AD91-EAC920DC0AF7}">
      <dsp:nvSpPr>
        <dsp:cNvPr id="0" name=""/>
        <dsp:cNvSpPr/>
      </dsp:nvSpPr>
      <dsp:spPr>
        <a:xfrm>
          <a:off x="7766636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Arbeitspakete</a:t>
          </a:r>
        </a:p>
      </dsp:txBody>
      <dsp:txXfrm>
        <a:off x="7778144" y="5272486"/>
        <a:ext cx="369890" cy="1570933"/>
      </dsp:txXfrm>
    </dsp:sp>
    <dsp:sp modelId="{7604A8B0-A474-4CE4-BE66-FB4A8E8F6A7C}">
      <dsp:nvSpPr>
        <dsp:cNvPr id="0" name=""/>
        <dsp:cNvSpPr/>
      </dsp:nvSpPr>
      <dsp:spPr>
        <a:xfrm>
          <a:off x="8167793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Terminplanung / Netzplan</a:t>
          </a:r>
        </a:p>
      </dsp:txBody>
      <dsp:txXfrm>
        <a:off x="8179301" y="5272486"/>
        <a:ext cx="369890" cy="1570933"/>
      </dsp:txXfrm>
    </dsp:sp>
    <dsp:sp modelId="{454684F1-C471-46F3-BAC4-2D91AD8974E4}">
      <dsp:nvSpPr>
        <dsp:cNvPr id="0" name=""/>
        <dsp:cNvSpPr/>
      </dsp:nvSpPr>
      <dsp:spPr>
        <a:xfrm>
          <a:off x="8568951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Kostenplanung</a:t>
          </a:r>
        </a:p>
      </dsp:txBody>
      <dsp:txXfrm>
        <a:off x="8580459" y="5272486"/>
        <a:ext cx="369890" cy="1570933"/>
      </dsp:txXfrm>
    </dsp:sp>
    <dsp:sp modelId="{6A92BCA9-784A-400C-84F8-576684994CF4}">
      <dsp:nvSpPr>
        <dsp:cNvPr id="0" name=""/>
        <dsp:cNvSpPr/>
      </dsp:nvSpPr>
      <dsp:spPr>
        <a:xfrm>
          <a:off x="8978359" y="3508343"/>
          <a:ext cx="1997535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Steuerung</a:t>
          </a:r>
        </a:p>
      </dsp:txBody>
      <dsp:txXfrm>
        <a:off x="9025044" y="3555028"/>
        <a:ext cx="1904165" cy="1500579"/>
      </dsp:txXfrm>
    </dsp:sp>
    <dsp:sp modelId="{164771C7-6A86-4C93-8015-5EA2F6D55817}">
      <dsp:nvSpPr>
        <dsp:cNvPr id="0" name=""/>
        <dsp:cNvSpPr/>
      </dsp:nvSpPr>
      <dsp:spPr>
        <a:xfrm>
          <a:off x="8978359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Qualitätskreis</a:t>
          </a:r>
        </a:p>
      </dsp:txBody>
      <dsp:txXfrm>
        <a:off x="8989867" y="5272486"/>
        <a:ext cx="369890" cy="1570933"/>
      </dsp:txXfrm>
    </dsp:sp>
    <dsp:sp modelId="{F0DEB06C-855D-49FB-B969-7B8FE0C69DA4}">
      <dsp:nvSpPr>
        <dsp:cNvPr id="0" name=""/>
        <dsp:cNvSpPr/>
      </dsp:nvSpPr>
      <dsp:spPr>
        <a:xfrm>
          <a:off x="9379516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Qualitätsmanagement</a:t>
          </a:r>
        </a:p>
      </dsp:txBody>
      <dsp:txXfrm>
        <a:off x="9391024" y="5272486"/>
        <a:ext cx="369890" cy="1570933"/>
      </dsp:txXfrm>
    </dsp:sp>
    <dsp:sp modelId="{CD353D81-134A-469C-BD58-7189D53E07E6}">
      <dsp:nvSpPr>
        <dsp:cNvPr id="0" name=""/>
        <dsp:cNvSpPr/>
      </dsp:nvSpPr>
      <dsp:spPr>
        <a:xfrm>
          <a:off x="9780674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Problemlösungsprozesse</a:t>
          </a:r>
        </a:p>
      </dsp:txBody>
      <dsp:txXfrm>
        <a:off x="9792182" y="5272486"/>
        <a:ext cx="369890" cy="1570933"/>
      </dsp:txXfrm>
    </dsp:sp>
    <dsp:sp modelId="{29A1E861-C3F9-4A3A-8391-FD796E599503}">
      <dsp:nvSpPr>
        <dsp:cNvPr id="0" name=""/>
        <dsp:cNvSpPr/>
      </dsp:nvSpPr>
      <dsp:spPr>
        <a:xfrm>
          <a:off x="10181831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Fortschrittsermittlung</a:t>
          </a:r>
        </a:p>
      </dsp:txBody>
      <dsp:txXfrm>
        <a:off x="10193339" y="5272486"/>
        <a:ext cx="369890" cy="1570933"/>
      </dsp:txXfrm>
    </dsp:sp>
    <dsp:sp modelId="{0058E322-1197-436D-A008-086C1A6C1153}">
      <dsp:nvSpPr>
        <dsp:cNvPr id="0" name=""/>
        <dsp:cNvSpPr/>
      </dsp:nvSpPr>
      <dsp:spPr>
        <a:xfrm>
          <a:off x="10582988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Projektstatusberichte</a:t>
          </a:r>
        </a:p>
      </dsp:txBody>
      <dsp:txXfrm>
        <a:off x="10594496" y="5272486"/>
        <a:ext cx="369890" cy="1570933"/>
      </dsp:txXfrm>
    </dsp:sp>
    <dsp:sp modelId="{C842A458-1709-49C2-B512-7A83580D606B}">
      <dsp:nvSpPr>
        <dsp:cNvPr id="0" name=""/>
        <dsp:cNvSpPr/>
      </dsp:nvSpPr>
      <dsp:spPr>
        <a:xfrm>
          <a:off x="10992396" y="3508343"/>
          <a:ext cx="1195220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Abschluss</a:t>
          </a:r>
        </a:p>
      </dsp:txBody>
      <dsp:txXfrm>
        <a:off x="11027403" y="3543350"/>
        <a:ext cx="1125206" cy="1523935"/>
      </dsp:txXfrm>
    </dsp:sp>
    <dsp:sp modelId="{96008BAD-6E1D-49FA-9535-06B0B4CEA68B}">
      <dsp:nvSpPr>
        <dsp:cNvPr id="0" name=""/>
        <dsp:cNvSpPr/>
      </dsp:nvSpPr>
      <dsp:spPr>
        <a:xfrm>
          <a:off x="10992396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Abweichungsanalyse</a:t>
          </a:r>
        </a:p>
      </dsp:txBody>
      <dsp:txXfrm>
        <a:off x="11003904" y="5272486"/>
        <a:ext cx="369890" cy="1570933"/>
      </dsp:txXfrm>
    </dsp:sp>
    <dsp:sp modelId="{32A22710-EEBD-4437-8F49-BB12154C1B86}">
      <dsp:nvSpPr>
        <dsp:cNvPr id="0" name=""/>
        <dsp:cNvSpPr/>
      </dsp:nvSpPr>
      <dsp:spPr>
        <a:xfrm>
          <a:off x="11393554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Kundenbefragung</a:t>
          </a:r>
        </a:p>
      </dsp:txBody>
      <dsp:txXfrm>
        <a:off x="11405062" y="5272486"/>
        <a:ext cx="369890" cy="1570933"/>
      </dsp:txXfrm>
    </dsp:sp>
    <dsp:sp modelId="{78E18B86-D2AC-480B-A960-3C64CE0ACB5F}">
      <dsp:nvSpPr>
        <dsp:cNvPr id="0" name=""/>
        <dsp:cNvSpPr/>
      </dsp:nvSpPr>
      <dsp:spPr>
        <a:xfrm>
          <a:off x="11794711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Abschlusssitzung</a:t>
          </a:r>
        </a:p>
      </dsp:txBody>
      <dsp:txXfrm>
        <a:off x="11806219" y="5272486"/>
        <a:ext cx="369890" cy="157093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DB780-B1DC-41A1-BD32-A8614EF02A75}">
      <dsp:nvSpPr>
        <dsp:cNvPr id="0" name=""/>
        <dsp:cNvSpPr/>
      </dsp:nvSpPr>
      <dsp:spPr>
        <a:xfrm>
          <a:off x="3779" y="230"/>
          <a:ext cx="10508041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/>
            <a:t>Abschluss</a:t>
          </a:r>
          <a:endParaRPr lang="de-DE" sz="6500" kern="1200"/>
        </a:p>
      </dsp:txBody>
      <dsp:txXfrm>
        <a:off x="63457" y="59908"/>
        <a:ext cx="10388685" cy="1918209"/>
      </dsp:txXfrm>
    </dsp:sp>
    <dsp:sp modelId="{08BC2692-7D57-4CAF-94B1-AF70D1E936D7}">
      <dsp:nvSpPr>
        <dsp:cNvPr id="0" name=""/>
        <dsp:cNvSpPr/>
      </dsp:nvSpPr>
      <dsp:spPr>
        <a:xfrm>
          <a:off x="3779" y="2313542"/>
          <a:ext cx="3316932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Abweichungsanalyse</a:t>
          </a:r>
        </a:p>
      </dsp:txBody>
      <dsp:txXfrm>
        <a:off x="63457" y="2373220"/>
        <a:ext cx="3197576" cy="1918209"/>
      </dsp:txXfrm>
    </dsp:sp>
    <dsp:sp modelId="{82FDE86F-657D-4727-AD5F-DC5148D30ED9}">
      <dsp:nvSpPr>
        <dsp:cNvPr id="0" name=""/>
        <dsp:cNvSpPr/>
      </dsp:nvSpPr>
      <dsp:spPr>
        <a:xfrm>
          <a:off x="3599333" y="2313542"/>
          <a:ext cx="3316932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Kundenbefragung</a:t>
          </a:r>
        </a:p>
      </dsp:txBody>
      <dsp:txXfrm>
        <a:off x="3659011" y="2373220"/>
        <a:ext cx="3197576" cy="1918209"/>
      </dsp:txXfrm>
    </dsp:sp>
    <dsp:sp modelId="{BC023E3B-4584-4813-8023-ECD92ECD5328}">
      <dsp:nvSpPr>
        <dsp:cNvPr id="0" name=""/>
        <dsp:cNvSpPr/>
      </dsp:nvSpPr>
      <dsp:spPr>
        <a:xfrm>
          <a:off x="7194888" y="2313542"/>
          <a:ext cx="3316932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Abschlusssitzung</a:t>
          </a:r>
        </a:p>
      </dsp:txBody>
      <dsp:txXfrm>
        <a:off x="7254566" y="2373220"/>
        <a:ext cx="3197576" cy="19182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77679-7168-4F66-A654-55995E52E901}">
      <dsp:nvSpPr>
        <dsp:cNvPr id="0" name=""/>
        <dsp:cNvSpPr/>
      </dsp:nvSpPr>
      <dsp:spPr>
        <a:xfrm>
          <a:off x="3779" y="230"/>
          <a:ext cx="10508041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/>
            <a:t>Design</a:t>
          </a:r>
          <a:endParaRPr lang="de-DE" sz="6500" kern="1200"/>
        </a:p>
      </dsp:txBody>
      <dsp:txXfrm>
        <a:off x="63457" y="59908"/>
        <a:ext cx="10388685" cy="1918209"/>
      </dsp:txXfrm>
    </dsp:sp>
    <dsp:sp modelId="{E691C4EA-E48E-43BD-A0E8-701801E40CF7}">
      <dsp:nvSpPr>
        <dsp:cNvPr id="0" name=""/>
        <dsp:cNvSpPr/>
      </dsp:nvSpPr>
      <dsp:spPr>
        <a:xfrm>
          <a:off x="3779" y="2313542"/>
          <a:ext cx="3316932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Mock </a:t>
          </a:r>
          <a:r>
            <a:rPr lang="de-DE" sz="4700" kern="1200" dirty="0" err="1"/>
            <a:t>Up</a:t>
          </a:r>
          <a:endParaRPr lang="de-DE" sz="4700" kern="1200" dirty="0"/>
        </a:p>
      </dsp:txBody>
      <dsp:txXfrm>
        <a:off x="63457" y="2373220"/>
        <a:ext cx="3197576" cy="1918209"/>
      </dsp:txXfrm>
    </dsp:sp>
    <dsp:sp modelId="{C3482519-EAE5-4F94-A27A-77F4E460E113}">
      <dsp:nvSpPr>
        <dsp:cNvPr id="0" name=""/>
        <dsp:cNvSpPr/>
      </dsp:nvSpPr>
      <dsp:spPr>
        <a:xfrm>
          <a:off x="3599333" y="2313542"/>
          <a:ext cx="3316932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 err="1"/>
            <a:t>WireFrame</a:t>
          </a:r>
          <a:endParaRPr lang="de-DE" sz="4700" kern="1200" dirty="0"/>
        </a:p>
      </dsp:txBody>
      <dsp:txXfrm>
        <a:off x="3659011" y="2373220"/>
        <a:ext cx="3197576" cy="1918209"/>
      </dsp:txXfrm>
    </dsp:sp>
    <dsp:sp modelId="{6AC255C2-61BA-42D6-954F-512C42364D51}">
      <dsp:nvSpPr>
        <dsp:cNvPr id="0" name=""/>
        <dsp:cNvSpPr/>
      </dsp:nvSpPr>
      <dsp:spPr>
        <a:xfrm>
          <a:off x="7194888" y="2313542"/>
          <a:ext cx="3316932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HTML / CSS Umsetzung</a:t>
          </a:r>
        </a:p>
      </dsp:txBody>
      <dsp:txXfrm>
        <a:off x="7254566" y="2373220"/>
        <a:ext cx="3197576" cy="19182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A99A9-BB38-4BAC-8F98-710E8D80418A}">
      <dsp:nvSpPr>
        <dsp:cNvPr id="0" name=""/>
        <dsp:cNvSpPr/>
      </dsp:nvSpPr>
      <dsp:spPr>
        <a:xfrm>
          <a:off x="1699" y="230"/>
          <a:ext cx="10512200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/>
            <a:t>Datenbankkonzept</a:t>
          </a:r>
          <a:endParaRPr lang="de-DE" sz="6500" kern="1200"/>
        </a:p>
      </dsp:txBody>
      <dsp:txXfrm>
        <a:off x="61377" y="59908"/>
        <a:ext cx="10392844" cy="1918209"/>
      </dsp:txXfrm>
    </dsp:sp>
    <dsp:sp modelId="{6B70D70C-EF4A-47DB-B009-FDEBA3A524F4}">
      <dsp:nvSpPr>
        <dsp:cNvPr id="0" name=""/>
        <dsp:cNvSpPr/>
      </dsp:nvSpPr>
      <dsp:spPr>
        <a:xfrm>
          <a:off x="1699" y="2313542"/>
          <a:ext cx="2472295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/>
            <a:t>Analyse Datenhaltung</a:t>
          </a:r>
        </a:p>
      </dsp:txBody>
      <dsp:txXfrm>
        <a:off x="61377" y="2373220"/>
        <a:ext cx="2352939" cy="1918209"/>
      </dsp:txXfrm>
    </dsp:sp>
    <dsp:sp modelId="{77D0D594-A976-4F76-BB22-8AAF68AC054B}">
      <dsp:nvSpPr>
        <dsp:cNvPr id="0" name=""/>
        <dsp:cNvSpPr/>
      </dsp:nvSpPr>
      <dsp:spPr>
        <a:xfrm>
          <a:off x="2681667" y="2313542"/>
          <a:ext cx="2472295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/>
            <a:t>Erstellung ERM</a:t>
          </a:r>
        </a:p>
      </dsp:txBody>
      <dsp:txXfrm>
        <a:off x="2741345" y="2373220"/>
        <a:ext cx="2352939" cy="1918209"/>
      </dsp:txXfrm>
    </dsp:sp>
    <dsp:sp modelId="{5F0CE19F-D7B0-4A05-8002-68E1CD3B36E7}">
      <dsp:nvSpPr>
        <dsp:cNvPr id="0" name=""/>
        <dsp:cNvSpPr/>
      </dsp:nvSpPr>
      <dsp:spPr>
        <a:xfrm>
          <a:off x="5361636" y="2313542"/>
          <a:ext cx="2472295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/>
            <a:t>Erstellung SQL</a:t>
          </a:r>
        </a:p>
      </dsp:txBody>
      <dsp:txXfrm>
        <a:off x="5421314" y="2373220"/>
        <a:ext cx="2352939" cy="1918209"/>
      </dsp:txXfrm>
    </dsp:sp>
    <dsp:sp modelId="{2FB4CB63-03B6-4728-9DF5-A1CB7309B6C8}">
      <dsp:nvSpPr>
        <dsp:cNvPr id="0" name=""/>
        <dsp:cNvSpPr/>
      </dsp:nvSpPr>
      <dsp:spPr>
        <a:xfrm>
          <a:off x="8041604" y="2313542"/>
          <a:ext cx="2472295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/>
            <a:t>SQL Abfragen</a:t>
          </a:r>
        </a:p>
      </dsp:txBody>
      <dsp:txXfrm>
        <a:off x="8101282" y="2373220"/>
        <a:ext cx="2352939" cy="19182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0804F-B79F-429B-B2F2-EB5DBC70CA12}">
      <dsp:nvSpPr>
        <dsp:cNvPr id="0" name=""/>
        <dsp:cNvSpPr/>
      </dsp:nvSpPr>
      <dsp:spPr>
        <a:xfrm>
          <a:off x="3881" y="230"/>
          <a:ext cx="10507836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/>
            <a:t>Backend</a:t>
          </a:r>
          <a:endParaRPr lang="de-DE" sz="6500" kern="1200"/>
        </a:p>
      </dsp:txBody>
      <dsp:txXfrm>
        <a:off x="63559" y="59908"/>
        <a:ext cx="10388480" cy="1918209"/>
      </dsp:txXfrm>
    </dsp:sp>
    <dsp:sp modelId="{12DE90B4-5968-448F-B43B-A78F9C95DA2E}">
      <dsp:nvSpPr>
        <dsp:cNvPr id="0" name=""/>
        <dsp:cNvSpPr/>
      </dsp:nvSpPr>
      <dsp:spPr>
        <a:xfrm>
          <a:off x="3881" y="2313542"/>
          <a:ext cx="5042148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 dirty="0"/>
            <a:t>Klassendiagramm</a:t>
          </a:r>
        </a:p>
      </dsp:txBody>
      <dsp:txXfrm>
        <a:off x="63559" y="2373220"/>
        <a:ext cx="4922792" cy="1918209"/>
      </dsp:txXfrm>
    </dsp:sp>
    <dsp:sp modelId="{8AD44526-81AA-4D54-BD60-6395A80C1557}">
      <dsp:nvSpPr>
        <dsp:cNvPr id="0" name=""/>
        <dsp:cNvSpPr/>
      </dsp:nvSpPr>
      <dsp:spPr>
        <a:xfrm>
          <a:off x="5469570" y="2313542"/>
          <a:ext cx="5042148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 dirty="0"/>
            <a:t>PHP Programmierung</a:t>
          </a:r>
        </a:p>
      </dsp:txBody>
      <dsp:txXfrm>
        <a:off x="5529248" y="2373220"/>
        <a:ext cx="4922792" cy="19182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3FF23-6CC4-4C61-A94C-9223816B49D4}">
      <dsp:nvSpPr>
        <dsp:cNvPr id="0" name=""/>
        <dsp:cNvSpPr/>
      </dsp:nvSpPr>
      <dsp:spPr>
        <a:xfrm>
          <a:off x="4220" y="230"/>
          <a:ext cx="10507158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Projektmanagement</a:t>
          </a:r>
        </a:p>
      </dsp:txBody>
      <dsp:txXfrm>
        <a:off x="63898" y="59908"/>
        <a:ext cx="10387802" cy="1918209"/>
      </dsp:txXfrm>
    </dsp:sp>
    <dsp:sp modelId="{A297442F-27AD-4BF6-989E-028856BECD73}">
      <dsp:nvSpPr>
        <dsp:cNvPr id="0" name=""/>
        <dsp:cNvSpPr/>
      </dsp:nvSpPr>
      <dsp:spPr>
        <a:xfrm>
          <a:off x="4220" y="2313542"/>
          <a:ext cx="196910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Initialisierung</a:t>
          </a:r>
        </a:p>
      </dsp:txBody>
      <dsp:txXfrm>
        <a:off x="61893" y="2371215"/>
        <a:ext cx="1853761" cy="1922219"/>
      </dsp:txXfrm>
    </dsp:sp>
    <dsp:sp modelId="{CC58BFA0-8A7A-4242-9728-3FECC7AB79EE}">
      <dsp:nvSpPr>
        <dsp:cNvPr id="0" name=""/>
        <dsp:cNvSpPr/>
      </dsp:nvSpPr>
      <dsp:spPr>
        <a:xfrm>
          <a:off x="2138733" y="2313542"/>
          <a:ext cx="196910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Definition</a:t>
          </a:r>
        </a:p>
      </dsp:txBody>
      <dsp:txXfrm>
        <a:off x="2196406" y="2371215"/>
        <a:ext cx="1853761" cy="1922219"/>
      </dsp:txXfrm>
    </dsp:sp>
    <dsp:sp modelId="{CBBE39D3-809D-4932-BC59-BFA624C6D6ED}">
      <dsp:nvSpPr>
        <dsp:cNvPr id="0" name=""/>
        <dsp:cNvSpPr/>
      </dsp:nvSpPr>
      <dsp:spPr>
        <a:xfrm>
          <a:off x="4273246" y="2313542"/>
          <a:ext cx="196910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Planung</a:t>
          </a:r>
        </a:p>
      </dsp:txBody>
      <dsp:txXfrm>
        <a:off x="4330919" y="2371215"/>
        <a:ext cx="1853761" cy="1922219"/>
      </dsp:txXfrm>
    </dsp:sp>
    <dsp:sp modelId="{EF51B2DA-7A12-44C8-B814-95D28E393A05}">
      <dsp:nvSpPr>
        <dsp:cNvPr id="0" name=""/>
        <dsp:cNvSpPr/>
      </dsp:nvSpPr>
      <dsp:spPr>
        <a:xfrm>
          <a:off x="6407758" y="2313542"/>
          <a:ext cx="196910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Steuerung</a:t>
          </a:r>
        </a:p>
      </dsp:txBody>
      <dsp:txXfrm>
        <a:off x="6465431" y="2371215"/>
        <a:ext cx="1853761" cy="1922219"/>
      </dsp:txXfrm>
    </dsp:sp>
    <dsp:sp modelId="{10ACDF6D-F867-46DA-A367-D132FAD3ECD7}">
      <dsp:nvSpPr>
        <dsp:cNvPr id="0" name=""/>
        <dsp:cNvSpPr/>
      </dsp:nvSpPr>
      <dsp:spPr>
        <a:xfrm>
          <a:off x="8542271" y="2313542"/>
          <a:ext cx="196910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Abschluss</a:t>
          </a:r>
        </a:p>
      </dsp:txBody>
      <dsp:txXfrm>
        <a:off x="8599944" y="2371215"/>
        <a:ext cx="1853761" cy="19222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93BF6-337F-4563-8DE3-74C168D01EF3}">
      <dsp:nvSpPr>
        <dsp:cNvPr id="0" name=""/>
        <dsp:cNvSpPr/>
      </dsp:nvSpPr>
      <dsp:spPr>
        <a:xfrm>
          <a:off x="3779" y="230"/>
          <a:ext cx="10508041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/>
            <a:t>Initialisierung</a:t>
          </a:r>
          <a:endParaRPr lang="de-DE" sz="6500" kern="1200"/>
        </a:p>
      </dsp:txBody>
      <dsp:txXfrm>
        <a:off x="63457" y="59908"/>
        <a:ext cx="10388685" cy="1918209"/>
      </dsp:txXfrm>
    </dsp:sp>
    <dsp:sp modelId="{60922B3A-3EA8-4537-9E70-59554EE65B5A}">
      <dsp:nvSpPr>
        <dsp:cNvPr id="0" name=""/>
        <dsp:cNvSpPr/>
      </dsp:nvSpPr>
      <dsp:spPr>
        <a:xfrm>
          <a:off x="3779" y="2313542"/>
          <a:ext cx="3316932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Projektstreckbrief</a:t>
          </a:r>
        </a:p>
      </dsp:txBody>
      <dsp:txXfrm>
        <a:off x="63457" y="2373220"/>
        <a:ext cx="3197576" cy="1918209"/>
      </dsp:txXfrm>
    </dsp:sp>
    <dsp:sp modelId="{7F1CF72B-9C4A-41B8-8BDF-1B9FE9FBD80C}">
      <dsp:nvSpPr>
        <dsp:cNvPr id="0" name=""/>
        <dsp:cNvSpPr/>
      </dsp:nvSpPr>
      <dsp:spPr>
        <a:xfrm>
          <a:off x="3599333" y="2313542"/>
          <a:ext cx="3316932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Umfeldanalyse</a:t>
          </a:r>
        </a:p>
      </dsp:txBody>
      <dsp:txXfrm>
        <a:off x="3659011" y="2373220"/>
        <a:ext cx="3197576" cy="1918209"/>
      </dsp:txXfrm>
    </dsp:sp>
    <dsp:sp modelId="{0B7021F6-3C8E-4A4C-80F5-2CD1D70A0AF0}">
      <dsp:nvSpPr>
        <dsp:cNvPr id="0" name=""/>
        <dsp:cNvSpPr/>
      </dsp:nvSpPr>
      <dsp:spPr>
        <a:xfrm>
          <a:off x="7194888" y="2313542"/>
          <a:ext cx="3316932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Chancen /  Risiken</a:t>
          </a:r>
        </a:p>
      </dsp:txBody>
      <dsp:txXfrm>
        <a:off x="7254566" y="2373220"/>
        <a:ext cx="3197576" cy="19182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A347B-1DA2-4C92-91FB-55284A6D54D4}">
      <dsp:nvSpPr>
        <dsp:cNvPr id="0" name=""/>
        <dsp:cNvSpPr/>
      </dsp:nvSpPr>
      <dsp:spPr>
        <a:xfrm>
          <a:off x="51" y="230"/>
          <a:ext cx="1051549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/>
            <a:t>Definition</a:t>
          </a:r>
          <a:endParaRPr lang="de-DE" sz="6500" kern="1200"/>
        </a:p>
      </dsp:txBody>
      <dsp:txXfrm>
        <a:off x="59729" y="59908"/>
        <a:ext cx="10396141" cy="1918209"/>
      </dsp:txXfrm>
    </dsp:sp>
    <dsp:sp modelId="{3E5B572E-7C7E-4E87-9CB6-4B828EFD8652}">
      <dsp:nvSpPr>
        <dsp:cNvPr id="0" name=""/>
        <dsp:cNvSpPr/>
      </dsp:nvSpPr>
      <dsp:spPr>
        <a:xfrm>
          <a:off x="51" y="2313542"/>
          <a:ext cx="163792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SMART Ziele</a:t>
          </a:r>
        </a:p>
      </dsp:txBody>
      <dsp:txXfrm>
        <a:off x="48024" y="2361515"/>
        <a:ext cx="1541981" cy="1941619"/>
      </dsp:txXfrm>
    </dsp:sp>
    <dsp:sp modelId="{DD8DF446-BA7E-4A6C-8C9C-0AE1F621B329}">
      <dsp:nvSpPr>
        <dsp:cNvPr id="0" name=""/>
        <dsp:cNvSpPr/>
      </dsp:nvSpPr>
      <dsp:spPr>
        <a:xfrm>
          <a:off x="1775565" y="2313542"/>
          <a:ext cx="163792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Vorgehensmodell</a:t>
          </a:r>
        </a:p>
      </dsp:txBody>
      <dsp:txXfrm>
        <a:off x="1823538" y="2361515"/>
        <a:ext cx="1541981" cy="1941619"/>
      </dsp:txXfrm>
    </dsp:sp>
    <dsp:sp modelId="{F41C1074-5304-4416-9273-E26E47941F91}">
      <dsp:nvSpPr>
        <dsp:cNvPr id="0" name=""/>
        <dsp:cNvSpPr/>
      </dsp:nvSpPr>
      <dsp:spPr>
        <a:xfrm>
          <a:off x="3551079" y="2313542"/>
          <a:ext cx="163792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Stakeholderanalyse</a:t>
          </a:r>
          <a:endParaRPr lang="de-DE" sz="1100" kern="1200" dirty="0"/>
        </a:p>
      </dsp:txBody>
      <dsp:txXfrm>
        <a:off x="3599052" y="2361515"/>
        <a:ext cx="1541981" cy="1941619"/>
      </dsp:txXfrm>
    </dsp:sp>
    <dsp:sp modelId="{CD672145-57AC-4FCC-8134-0C399B45139B}">
      <dsp:nvSpPr>
        <dsp:cNvPr id="0" name=""/>
        <dsp:cNvSpPr/>
      </dsp:nvSpPr>
      <dsp:spPr>
        <a:xfrm>
          <a:off x="5326592" y="2313542"/>
          <a:ext cx="163792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Risikoanalyse</a:t>
          </a:r>
        </a:p>
      </dsp:txBody>
      <dsp:txXfrm>
        <a:off x="5374565" y="2361515"/>
        <a:ext cx="1541981" cy="1941619"/>
      </dsp:txXfrm>
    </dsp:sp>
    <dsp:sp modelId="{78C513DE-9612-4BE7-8A01-9A07309DF074}">
      <dsp:nvSpPr>
        <dsp:cNvPr id="0" name=""/>
        <dsp:cNvSpPr/>
      </dsp:nvSpPr>
      <dsp:spPr>
        <a:xfrm>
          <a:off x="7102106" y="2313542"/>
          <a:ext cx="163792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Kommunikationskonzept</a:t>
          </a:r>
        </a:p>
      </dsp:txBody>
      <dsp:txXfrm>
        <a:off x="7150079" y="2361515"/>
        <a:ext cx="1541981" cy="1941619"/>
      </dsp:txXfrm>
    </dsp:sp>
    <dsp:sp modelId="{FFF38FB3-7FEA-4D4D-900C-B9E5C2003894}">
      <dsp:nvSpPr>
        <dsp:cNvPr id="0" name=""/>
        <dsp:cNvSpPr/>
      </dsp:nvSpPr>
      <dsp:spPr>
        <a:xfrm>
          <a:off x="8877620" y="2313542"/>
          <a:ext cx="163792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Projektauftrag</a:t>
          </a:r>
          <a:endParaRPr lang="de-DE" sz="1100" kern="1200"/>
        </a:p>
      </dsp:txBody>
      <dsp:txXfrm>
        <a:off x="8925593" y="2361515"/>
        <a:ext cx="1541981" cy="19416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1B171-4B2A-416D-B18D-1023D861FB3F}">
      <dsp:nvSpPr>
        <dsp:cNvPr id="0" name=""/>
        <dsp:cNvSpPr/>
      </dsp:nvSpPr>
      <dsp:spPr>
        <a:xfrm>
          <a:off x="1699" y="230"/>
          <a:ext cx="10512200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/>
            <a:t>Planung</a:t>
          </a:r>
          <a:endParaRPr lang="de-DE" sz="6500" kern="1200"/>
        </a:p>
      </dsp:txBody>
      <dsp:txXfrm>
        <a:off x="61377" y="59908"/>
        <a:ext cx="10392844" cy="1918209"/>
      </dsp:txXfrm>
    </dsp:sp>
    <dsp:sp modelId="{07C2D079-F2E1-4B42-9B02-D372B396F0AC}">
      <dsp:nvSpPr>
        <dsp:cNvPr id="0" name=""/>
        <dsp:cNvSpPr/>
      </dsp:nvSpPr>
      <dsp:spPr>
        <a:xfrm>
          <a:off x="1699" y="2313542"/>
          <a:ext cx="2472295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Kick Off</a:t>
          </a:r>
        </a:p>
      </dsp:txBody>
      <dsp:txXfrm>
        <a:off x="61377" y="2373220"/>
        <a:ext cx="2352939" cy="1918209"/>
      </dsp:txXfrm>
    </dsp:sp>
    <dsp:sp modelId="{C781B3A6-D232-4294-A7BA-075AE7BBE43B}">
      <dsp:nvSpPr>
        <dsp:cNvPr id="0" name=""/>
        <dsp:cNvSpPr/>
      </dsp:nvSpPr>
      <dsp:spPr>
        <a:xfrm>
          <a:off x="2681667" y="2313542"/>
          <a:ext cx="2472295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Arbeitspakete</a:t>
          </a:r>
        </a:p>
      </dsp:txBody>
      <dsp:txXfrm>
        <a:off x="2741345" y="2373220"/>
        <a:ext cx="2352939" cy="1918209"/>
      </dsp:txXfrm>
    </dsp:sp>
    <dsp:sp modelId="{A0A9A67D-A71A-43E7-B904-A7326484AB20}">
      <dsp:nvSpPr>
        <dsp:cNvPr id="0" name=""/>
        <dsp:cNvSpPr/>
      </dsp:nvSpPr>
      <dsp:spPr>
        <a:xfrm>
          <a:off x="5361636" y="2313542"/>
          <a:ext cx="2472295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Terminplanung / Netzplan</a:t>
          </a:r>
        </a:p>
      </dsp:txBody>
      <dsp:txXfrm>
        <a:off x="5421314" y="2373220"/>
        <a:ext cx="2352939" cy="1918209"/>
      </dsp:txXfrm>
    </dsp:sp>
    <dsp:sp modelId="{1C12FFDE-CA4A-4B84-B407-C972624CF5E2}">
      <dsp:nvSpPr>
        <dsp:cNvPr id="0" name=""/>
        <dsp:cNvSpPr/>
      </dsp:nvSpPr>
      <dsp:spPr>
        <a:xfrm>
          <a:off x="8041604" y="2313542"/>
          <a:ext cx="2472295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Kostenplanung</a:t>
          </a:r>
        </a:p>
      </dsp:txBody>
      <dsp:txXfrm>
        <a:off x="8101282" y="2373220"/>
        <a:ext cx="2352939" cy="19182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7BAAC-3E46-40AB-9420-6CB6F2FB7783}">
      <dsp:nvSpPr>
        <dsp:cNvPr id="0" name=""/>
        <dsp:cNvSpPr/>
      </dsp:nvSpPr>
      <dsp:spPr>
        <a:xfrm>
          <a:off x="4220" y="230"/>
          <a:ext cx="10507158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/>
            <a:t>Steuerung</a:t>
          </a:r>
          <a:endParaRPr lang="de-DE" sz="6500" kern="1200"/>
        </a:p>
      </dsp:txBody>
      <dsp:txXfrm>
        <a:off x="63898" y="59908"/>
        <a:ext cx="10387802" cy="1918209"/>
      </dsp:txXfrm>
    </dsp:sp>
    <dsp:sp modelId="{166C6867-68A7-457D-AB43-20EC2B4938A4}">
      <dsp:nvSpPr>
        <dsp:cNvPr id="0" name=""/>
        <dsp:cNvSpPr/>
      </dsp:nvSpPr>
      <dsp:spPr>
        <a:xfrm>
          <a:off x="4220" y="2313542"/>
          <a:ext cx="196910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Qualitätskreis</a:t>
          </a:r>
        </a:p>
      </dsp:txBody>
      <dsp:txXfrm>
        <a:off x="61893" y="2371215"/>
        <a:ext cx="1853761" cy="1922219"/>
      </dsp:txXfrm>
    </dsp:sp>
    <dsp:sp modelId="{D15C5416-338D-4000-9600-FA1517D4E43A}">
      <dsp:nvSpPr>
        <dsp:cNvPr id="0" name=""/>
        <dsp:cNvSpPr/>
      </dsp:nvSpPr>
      <dsp:spPr>
        <a:xfrm>
          <a:off x="2138733" y="2313542"/>
          <a:ext cx="196910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Qualitätsmanagement</a:t>
          </a:r>
        </a:p>
      </dsp:txBody>
      <dsp:txXfrm>
        <a:off x="2196406" y="2371215"/>
        <a:ext cx="1853761" cy="1922219"/>
      </dsp:txXfrm>
    </dsp:sp>
    <dsp:sp modelId="{7A92B82E-43EA-472C-9BB9-C9DCC4A42989}">
      <dsp:nvSpPr>
        <dsp:cNvPr id="0" name=""/>
        <dsp:cNvSpPr/>
      </dsp:nvSpPr>
      <dsp:spPr>
        <a:xfrm>
          <a:off x="4273246" y="2313542"/>
          <a:ext cx="196910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Problemlösungsprozesse</a:t>
          </a:r>
        </a:p>
      </dsp:txBody>
      <dsp:txXfrm>
        <a:off x="4330919" y="2371215"/>
        <a:ext cx="1853761" cy="1922219"/>
      </dsp:txXfrm>
    </dsp:sp>
    <dsp:sp modelId="{4EAB02EA-83EE-49AE-A005-A2BE373B1D95}">
      <dsp:nvSpPr>
        <dsp:cNvPr id="0" name=""/>
        <dsp:cNvSpPr/>
      </dsp:nvSpPr>
      <dsp:spPr>
        <a:xfrm>
          <a:off x="6407758" y="2313542"/>
          <a:ext cx="196910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Fortschrittsermittlung</a:t>
          </a:r>
        </a:p>
      </dsp:txBody>
      <dsp:txXfrm>
        <a:off x="6465431" y="2371215"/>
        <a:ext cx="1853761" cy="1922219"/>
      </dsp:txXfrm>
    </dsp:sp>
    <dsp:sp modelId="{C3689CF5-C0AF-443B-A724-6477F1FC8CE0}">
      <dsp:nvSpPr>
        <dsp:cNvPr id="0" name=""/>
        <dsp:cNvSpPr/>
      </dsp:nvSpPr>
      <dsp:spPr>
        <a:xfrm>
          <a:off x="8542271" y="2313542"/>
          <a:ext cx="196910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Projektstatusberichte</a:t>
          </a:r>
        </a:p>
      </dsp:txBody>
      <dsp:txXfrm>
        <a:off x="8599944" y="2371215"/>
        <a:ext cx="1853761" cy="1922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4342-2956-4866-891E-4E409F84F277}" type="datetimeFigureOut">
              <a:rPr lang="de-DE" smtClean="0"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A4F4-BC95-4FC7-869C-E931A85C1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64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4342-2956-4866-891E-4E409F84F277}" type="datetimeFigureOut">
              <a:rPr lang="de-DE" smtClean="0"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A4F4-BC95-4FC7-869C-E931A85C1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87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4342-2956-4866-891E-4E409F84F277}" type="datetimeFigureOut">
              <a:rPr lang="de-DE" smtClean="0"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A4F4-BC95-4FC7-869C-E931A85C1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67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4342-2956-4866-891E-4E409F84F277}" type="datetimeFigureOut">
              <a:rPr lang="de-DE" smtClean="0"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A4F4-BC95-4FC7-869C-E931A85C1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70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4342-2956-4866-891E-4E409F84F277}" type="datetimeFigureOut">
              <a:rPr lang="de-DE" smtClean="0"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A4F4-BC95-4FC7-869C-E931A85C1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70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4342-2956-4866-891E-4E409F84F277}" type="datetimeFigureOut">
              <a:rPr lang="de-DE" smtClean="0"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A4F4-BC95-4FC7-869C-E931A85C1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40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4342-2956-4866-891E-4E409F84F277}" type="datetimeFigureOut">
              <a:rPr lang="de-DE" smtClean="0"/>
              <a:t>12.07.2016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A4F4-BC95-4FC7-869C-E931A85C1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4342-2956-4866-891E-4E409F84F277}" type="datetimeFigureOut">
              <a:rPr lang="de-DE" smtClean="0"/>
              <a:t>12.07.2016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A4F4-BC95-4FC7-869C-E931A85C1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06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4342-2956-4866-891E-4E409F84F277}" type="datetimeFigureOut">
              <a:rPr lang="de-DE" smtClean="0"/>
              <a:t>12.07.2016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A4F4-BC95-4FC7-869C-E931A85C1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60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4342-2956-4866-891E-4E409F84F277}" type="datetimeFigureOut">
              <a:rPr lang="de-DE" smtClean="0"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A4F4-BC95-4FC7-869C-E931A85C1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68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4342-2956-4866-891E-4E409F84F277}" type="datetimeFigureOut">
              <a:rPr lang="de-DE" smtClean="0"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A4F4-BC95-4FC7-869C-E931A85C1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75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4342-2956-4866-891E-4E409F84F277}" type="datetimeFigureOut">
              <a:rPr lang="de-DE" smtClean="0"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A4F4-BC95-4FC7-869C-E931A85C1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47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/>
              <a:t>Übersicht</a:t>
            </a:r>
            <a:br>
              <a:rPr lang="de-DE" dirty="0"/>
            </a:br>
            <a:r>
              <a:rPr lang="de-DE" sz="2800" dirty="0"/>
              <a:t>„Projektantragsmanagementsystem“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Lukas Adler, Nico </a:t>
            </a:r>
            <a:r>
              <a:rPr lang="de-DE" dirty="0" err="1"/>
              <a:t>Wickersheim</a:t>
            </a:r>
            <a:r>
              <a:rPr lang="de-DE" dirty="0"/>
              <a:t>, Artur </a:t>
            </a:r>
            <a:r>
              <a:rPr lang="de-DE" dirty="0" err="1"/>
              <a:t>Stalbaum</a:t>
            </a:r>
            <a:r>
              <a:rPr lang="de-DE" dirty="0"/>
              <a:t>,</a:t>
            </a:r>
          </a:p>
          <a:p>
            <a:r>
              <a:rPr lang="de-DE" dirty="0"/>
              <a:t>Karsten </a:t>
            </a:r>
            <a:r>
              <a:rPr lang="de-DE" dirty="0" err="1"/>
              <a:t>Amrein</a:t>
            </a:r>
            <a:r>
              <a:rPr lang="de-DE" dirty="0"/>
              <a:t>, Timo Schmidt</a:t>
            </a:r>
          </a:p>
        </p:txBody>
      </p:sp>
    </p:spTree>
    <p:extLst>
      <p:ext uri="{BB962C8B-B14F-4D97-AF65-F5344CB8AC3E}">
        <p14:creationId xmlns:p14="http://schemas.microsoft.com/office/powerpoint/2010/main" val="3753929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 Steuerung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8618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3049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 Abschluss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6533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022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072267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537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Teilprojekte Design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0942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760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Teilprojekt Datenbankkonzept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7901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57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Teilprojekt Backend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1461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53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Teilprojekt Projektmanagement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7584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205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 Initialisierung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1061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07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 Definition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1373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03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 Planung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9375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7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Breitbild</PresentationFormat>
  <Paragraphs>96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Übersicht „Projektantragsmanagementsystem“</vt:lpstr>
      <vt:lpstr>PowerPoint-Präsentation</vt:lpstr>
      <vt:lpstr>Teilprojekte Design</vt:lpstr>
      <vt:lpstr>Teilprojekt Datenbankkonzept</vt:lpstr>
      <vt:lpstr>Teilprojekt Backend</vt:lpstr>
      <vt:lpstr>Teilprojekt Projektmanagement</vt:lpstr>
      <vt:lpstr>AP Initialisierung</vt:lpstr>
      <vt:lpstr>AP Definition</vt:lpstr>
      <vt:lpstr>AP Planung</vt:lpstr>
      <vt:lpstr>AP Steuerung</vt:lpstr>
      <vt:lpstr>AP Abschluss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Arbeitspakete „Projektantragsmanagementsystem“</dc:title>
  <dc:creator>Lukas Adler</dc:creator>
  <cp:lastModifiedBy>Lukas Adler</cp:lastModifiedBy>
  <cp:revision>7</cp:revision>
  <dcterms:created xsi:type="dcterms:W3CDTF">2016-07-12T12:03:15Z</dcterms:created>
  <dcterms:modified xsi:type="dcterms:W3CDTF">2016-07-12T12:37:15Z</dcterms:modified>
</cp:coreProperties>
</file>