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</dgm:pt>
    <dgm:pt modelId="{AED635C5-C02E-4404-B18C-15B9F3F141FA}" type="sibTrans" cxnId="{CBF80183-2EB0-4278-A38C-DDAAFA4984FA}">
      <dgm:prSet/>
      <dgm:spPr/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2B2C-8ECF-4D07-A557-46AA81C0F8E7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50EEF-7966-4597-A415-D537626437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7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50EEF-7966-4597-A415-D5376264371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58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13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0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82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60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92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2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0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9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64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E49E-97D5-47FF-A353-86873E832AAA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4921-7C1D-4110-A721-02BCBB77B2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Struktur Projekt</a:t>
            </a:r>
            <a:br>
              <a:rPr lang="de-DE" dirty="0"/>
            </a:br>
            <a:r>
              <a:rPr lang="de-DE" sz="4400" dirty="0"/>
              <a:t>„Projektantragsmanagementsystem“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Adler, 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Timo Schmidt, Karsten </a:t>
            </a:r>
            <a:r>
              <a:rPr lang="de-DE" dirty="0" err="1"/>
              <a:t>Amrein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21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des Projekts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176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569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Struktur Projekt „Projektantragsmanagementsystem“</vt:lpstr>
      <vt:lpstr>Prozess des Projekts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Projekt „Projektantragsmanagementsystem“</dc:title>
  <dc:creator>Lukas Adler</dc:creator>
  <cp:lastModifiedBy>Lukas Adler</cp:lastModifiedBy>
  <cp:revision>5</cp:revision>
  <dcterms:created xsi:type="dcterms:W3CDTF">2016-07-11T12:34:23Z</dcterms:created>
  <dcterms:modified xsi:type="dcterms:W3CDTF">2016-07-13T13:47:00Z</dcterms:modified>
</cp:coreProperties>
</file>