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83" r:id="rId5"/>
    <p:sldId id="284" r:id="rId6"/>
    <p:sldId id="285" r:id="rId7"/>
    <p:sldId id="28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Führungsstil nach Lewin</a:t>
            </a:r>
          </a:p>
          <a:p>
            <a:r>
              <a:rPr lang="de-DE" dirty="0"/>
              <a:t>-&gt; Kombination</a:t>
            </a:r>
            <a:r>
              <a:rPr lang="de-DE" baseline="0" dirty="0"/>
              <a:t> der Autoritären und </a:t>
            </a:r>
            <a:r>
              <a:rPr lang="de-DE" baseline="0" dirty="0" err="1"/>
              <a:t>Kooperativenstrategie</a:t>
            </a:r>
            <a:r>
              <a:rPr lang="de-DE" baseline="0" dirty="0"/>
              <a:t>.</a:t>
            </a:r>
          </a:p>
          <a:p>
            <a:r>
              <a:rPr lang="de-DE" baseline="0" dirty="0"/>
              <a:t>-&gt; Vereinigung der Vor / Nachteile</a:t>
            </a:r>
          </a:p>
          <a:p>
            <a:endParaRPr lang="de-DE" baseline="0" dirty="0"/>
          </a:p>
          <a:p>
            <a:r>
              <a:rPr lang="de-DE" baseline="0" dirty="0"/>
              <a:t>Grobe Aufgaben werden Kooperativ entschieden. Welcher Mitarbeiter besitzt welche </a:t>
            </a:r>
            <a:r>
              <a:rPr lang="de-DE" baseline="0" dirty="0" err="1"/>
              <a:t>präferenzen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Anschließend Autoritäre, was muss erledigt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02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29.08.2016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Design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Führungsstil</a:t>
            </a:r>
          </a:p>
          <a:p>
            <a:r>
              <a:rPr lang="de-DE" dirty="0"/>
              <a:t>Sicht / Einschätzung der Mitarbeiter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Führungskraft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 descr="http://www.iconsdb.com/icons/preview/gray/manager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37" y="350065"/>
            <a:ext cx="5944779" cy="594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8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promostore-blog.de/wp-content/uploads/2013/02/Kundenbindung-Zufriedenheit-Promostore-so-gehts-Werbeartik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" b="125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de-DE" sz="4000"/>
              <a:t>Führungsstil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de-DE" sz="2400"/>
              <a:t>Verhaltensmuster einer Führungskraft</a:t>
            </a:r>
          </a:p>
          <a:p>
            <a:r>
              <a:rPr lang="de-DE" sz="2400"/>
              <a:t>Tragt regelrecht zum Erfolg einer Organisation bei</a:t>
            </a:r>
          </a:p>
        </p:txBody>
      </p:sp>
    </p:spTree>
    <p:extLst>
      <p:ext uri="{BB962C8B-B14F-4D97-AF65-F5344CB8AC3E}">
        <p14:creationId xmlns:p14="http://schemas.microsoft.com/office/powerpoint/2010/main" val="53783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Ansatz</a:t>
            </a:r>
          </a:p>
        </p:txBody>
      </p:sp>
      <p:pic>
        <p:nvPicPr>
          <p:cNvPr id="4098" name="Picture 2" descr="http://www.fritz.tips/wp-content/uploads/2012/10/F%C3%BChrungsstile-nach-Lewin31-e14153914298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9"/>
            <a:ext cx="6072052" cy="446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 nach links und oben 3"/>
          <p:cNvSpPr/>
          <p:nvPr/>
        </p:nvSpPr>
        <p:spPr>
          <a:xfrm>
            <a:off x="7107282" y="3353414"/>
            <a:ext cx="2024743" cy="113646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7014754" y="2455817"/>
            <a:ext cx="2103120" cy="666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9132025" y="1998617"/>
            <a:ext cx="2872741" cy="20639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92D050"/>
                </a:solidFill>
              </a:rPr>
              <a:t>Kombination</a:t>
            </a:r>
          </a:p>
        </p:txBody>
      </p:sp>
    </p:spTree>
    <p:extLst>
      <p:ext uri="{BB962C8B-B14F-4D97-AF65-F5344CB8AC3E}">
        <p14:creationId xmlns:p14="http://schemas.microsoft.com/office/powerpoint/2010/main" val="328739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 / Nachteile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de-DE" dirty="0"/>
              <a:t>Schnelle Handlung</a:t>
            </a:r>
          </a:p>
          <a:p>
            <a:r>
              <a:rPr lang="de-DE" dirty="0"/>
              <a:t>Klare Ansagen</a:t>
            </a:r>
          </a:p>
          <a:p>
            <a:r>
              <a:rPr lang="de-DE" dirty="0"/>
              <a:t>Schnelle Entscheidungen</a:t>
            </a:r>
          </a:p>
          <a:p>
            <a:r>
              <a:rPr lang="de-DE" dirty="0"/>
              <a:t>Schnelle Fortschritte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de-DE" dirty="0"/>
              <a:t>Wenig Motivation</a:t>
            </a:r>
          </a:p>
          <a:p>
            <a:r>
              <a:rPr lang="de-DE" dirty="0"/>
              <a:t>Drängendes Verhalten</a:t>
            </a:r>
          </a:p>
        </p:txBody>
      </p:sp>
      <p:sp>
        <p:nvSpPr>
          <p:cNvPr id="10" name="Plus 9"/>
          <p:cNvSpPr/>
          <p:nvPr/>
        </p:nvSpPr>
        <p:spPr>
          <a:xfrm>
            <a:off x="168774" y="1828800"/>
            <a:ext cx="992777" cy="1005840"/>
          </a:xfrm>
          <a:prstGeom prst="mathPlus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inus 10"/>
          <p:cNvSpPr/>
          <p:nvPr/>
        </p:nvSpPr>
        <p:spPr>
          <a:xfrm>
            <a:off x="5650888" y="1789611"/>
            <a:ext cx="1042624" cy="1084218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94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infraquest.de/img/icon-mitarbei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1" y="685245"/>
            <a:ext cx="10325010" cy="557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Mitarbeiter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36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27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Design</vt:lpstr>
      <vt:lpstr>Agenda</vt:lpstr>
      <vt:lpstr>PowerPoint-Präsentation</vt:lpstr>
      <vt:lpstr>Führungsstil</vt:lpstr>
      <vt:lpstr>Ansatz</vt:lpstr>
      <vt:lpstr>Vor / Nachteile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Lukas Adler</cp:lastModifiedBy>
  <cp:revision>16</cp:revision>
  <dcterms:created xsi:type="dcterms:W3CDTF">2016-07-26T12:18:38Z</dcterms:created>
  <dcterms:modified xsi:type="dcterms:W3CDTF">2016-08-29T14:04:38Z</dcterms:modified>
</cp:coreProperties>
</file>