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99" r:id="rId3"/>
    <p:sldId id="298" r:id="rId4"/>
    <p:sldId id="300" r:id="rId5"/>
    <p:sldId id="310" r:id="rId6"/>
    <p:sldId id="301" r:id="rId7"/>
    <p:sldId id="311" r:id="rId8"/>
    <p:sldId id="309" r:id="rId9"/>
    <p:sldId id="302" r:id="rId10"/>
    <p:sldId id="293" r:id="rId11"/>
    <p:sldId id="287" r:id="rId12"/>
    <p:sldId id="304" r:id="rId13"/>
    <p:sldId id="294" r:id="rId14"/>
    <p:sldId id="305" r:id="rId15"/>
    <p:sldId id="307" r:id="rId16"/>
    <p:sldId id="306" r:id="rId17"/>
    <p:sldId id="295" r:id="rId18"/>
    <p:sldId id="290" r:id="rId19"/>
    <p:sldId id="291" r:id="rId20"/>
    <p:sldId id="296" r:id="rId21"/>
    <p:sldId id="292" r:id="rId2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CA2"/>
    <a:srgbClr val="03CF9A"/>
    <a:srgbClr val="10CA9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69" autoAdjust="0"/>
    <p:restoredTop sz="70928" autoAdjust="0"/>
  </p:normalViewPr>
  <p:slideViewPr>
    <p:cSldViewPr snapToGrid="0">
      <p:cViewPr varScale="1">
        <p:scale>
          <a:sx n="83" d="100"/>
          <a:sy n="83" d="100"/>
        </p:scale>
        <p:origin x="-1644"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image" Target="../media/image9.png"/></Relationships>
</file>

<file path=ppt/diagrams/_rels/data1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image" Target="../media/image18.png"/><Relationship Id="rId5" Type="http://schemas.openxmlformats.org/officeDocument/2006/relationships/image" Target="../media/image22.png"/><Relationship Id="rId4" Type="http://schemas.openxmlformats.org/officeDocument/2006/relationships/image" Target="../media/image21.jpeg"/></Relationships>
</file>

<file path=ppt/diagrams/_rels/data2.xml.rels><?xml version="1.0" encoding="UTF-8" standalone="yes"?>
<Relationships xmlns="http://schemas.openxmlformats.org/package/2006/relationships"><Relationship Id="rId1" Type="http://schemas.openxmlformats.org/officeDocument/2006/relationships/image" Target="../media/image9.png"/></Relationships>
</file>

<file path=ppt/diagrams/_rels/data3.xml.rels><?xml version="1.0" encoding="UTF-8" standalone="yes"?>
<Relationships xmlns="http://schemas.openxmlformats.org/package/2006/relationships"><Relationship Id="rId1" Type="http://schemas.openxmlformats.org/officeDocument/2006/relationships/image" Target="../media/image9.png"/></Relationships>
</file>

<file path=ppt/diagrams/_rels/data4.xml.rels><?xml version="1.0" encoding="UTF-8" standalone="yes"?>
<Relationships xmlns="http://schemas.openxmlformats.org/package/2006/relationships"><Relationship Id="rId1" Type="http://schemas.openxmlformats.org/officeDocument/2006/relationships/image" Target="../media/image9.png"/></Relationships>
</file>

<file path=ppt/diagrams/_rels/data5.xml.rels><?xml version="1.0" encoding="UTF-8" standalone="yes"?>
<Relationships xmlns="http://schemas.openxmlformats.org/package/2006/relationships"><Relationship Id="rId1" Type="http://schemas.openxmlformats.org/officeDocument/2006/relationships/image" Target="../media/image9.png"/></Relationships>
</file>

<file path=ppt/diagrams/_rels/data6.xml.rels><?xml version="1.0" encoding="UTF-8" standalone="yes"?>
<Relationships xmlns="http://schemas.openxmlformats.org/package/2006/relationships"><Relationship Id="rId1" Type="http://schemas.openxmlformats.org/officeDocument/2006/relationships/image" Target="../media/image9.png"/></Relationships>
</file>

<file path=ppt/diagrams/_rels/data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diagrams/_rels/data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9.png"/></Relationships>
</file>

<file path=ppt/diagrams/_rels/drawing1.xml.rels><?xml version="1.0" encoding="UTF-8" standalone="yes"?>
<Relationships xmlns="http://schemas.openxmlformats.org/package/2006/relationships"><Relationship Id="rId1" Type="http://schemas.openxmlformats.org/officeDocument/2006/relationships/image" Target="../media/image9.png"/></Relationships>
</file>

<file path=ppt/diagrams/_rels/drawing1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image" Target="../media/image18.png"/><Relationship Id="rId5" Type="http://schemas.openxmlformats.org/officeDocument/2006/relationships/image" Target="../media/image22.png"/><Relationship Id="rId4" Type="http://schemas.openxmlformats.org/officeDocument/2006/relationships/image" Target="../media/image21.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9.png"/></Relationships>
</file>

<file path=ppt/diagrams/_rels/drawing3.xml.rels><?xml version="1.0" encoding="UTF-8" standalone="yes"?>
<Relationships xmlns="http://schemas.openxmlformats.org/package/2006/relationships"><Relationship Id="rId1" Type="http://schemas.openxmlformats.org/officeDocument/2006/relationships/image" Target="../media/image9.png"/></Relationships>
</file>

<file path=ppt/diagrams/_rels/drawing4.xml.rels><?xml version="1.0" encoding="UTF-8" standalone="yes"?>
<Relationships xmlns="http://schemas.openxmlformats.org/package/2006/relationships"><Relationship Id="rId1" Type="http://schemas.openxmlformats.org/officeDocument/2006/relationships/image" Target="../media/image9.png"/></Relationships>
</file>

<file path=ppt/diagrams/_rels/drawing5.xml.rels><?xml version="1.0" encoding="UTF-8" standalone="yes"?>
<Relationships xmlns="http://schemas.openxmlformats.org/package/2006/relationships"><Relationship Id="rId1" Type="http://schemas.openxmlformats.org/officeDocument/2006/relationships/image" Target="../media/image9.png"/></Relationships>
</file>

<file path=ppt/diagrams/_rels/drawing6.xml.rels><?xml version="1.0" encoding="UTF-8" standalone="yes"?>
<Relationships xmlns="http://schemas.openxmlformats.org/package/2006/relationships"><Relationship Id="rId1" Type="http://schemas.openxmlformats.org/officeDocument/2006/relationships/image" Target="../media/image9.png"/></Relationships>
</file>

<file path=ppt/diagrams/_rels/drawing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diagrams/_rels/drawing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BCF858-B39E-431F-B7F0-ACD16EC99C7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de-DE"/>
        </a:p>
      </dgm:t>
    </dgm:pt>
    <dgm:pt modelId="{41296BC6-2EBB-497E-96C8-769DF938FF6B}">
      <dgm:prSet phldrT="[Text]" custT="1"/>
      <dgm:spPr>
        <a:solidFill>
          <a:srgbClr val="009CA2"/>
        </a:solidFill>
      </dgm:spPr>
      <dgm:t>
        <a:bodyPr/>
        <a:lstStyle/>
        <a:p>
          <a:r>
            <a:rPr lang="de-DE" sz="3300" dirty="0"/>
            <a:t>Informativ</a:t>
          </a:r>
        </a:p>
      </dgm:t>
    </dgm:pt>
    <dgm:pt modelId="{25CC92E5-0D37-4535-8107-7128E5FC90BE}" type="parTrans" cxnId="{EAEDF5B3-4EF7-46A0-ADF0-3537BE15DFBC}">
      <dgm:prSet/>
      <dgm:spPr/>
      <dgm:t>
        <a:bodyPr/>
        <a:lstStyle/>
        <a:p>
          <a:endParaRPr lang="de-DE"/>
        </a:p>
      </dgm:t>
    </dgm:pt>
    <dgm:pt modelId="{73489C6D-C5FA-4460-9736-20B51B764A5C}" type="sibTrans" cxnId="{EAEDF5B3-4EF7-46A0-ADF0-3537BE15DFBC}">
      <dgm:prSet/>
      <dgm:spPr/>
      <dgm:t>
        <a:bodyPr/>
        <a:lstStyle/>
        <a:p>
          <a:endParaRPr lang="de-DE"/>
        </a:p>
      </dgm:t>
    </dgm:pt>
    <dgm:pt modelId="{0722CB87-4DFF-42DA-B3BE-0426D10BD9A6}" type="pres">
      <dgm:prSet presAssocID="{A6BCF858-B39E-431F-B7F0-ACD16EC99C7D}" presName="linearFlow" presStyleCnt="0">
        <dgm:presLayoutVars>
          <dgm:dir/>
          <dgm:resizeHandles val="exact"/>
        </dgm:presLayoutVars>
      </dgm:prSet>
      <dgm:spPr/>
      <dgm:t>
        <a:bodyPr/>
        <a:lstStyle/>
        <a:p>
          <a:endParaRPr lang="de-DE"/>
        </a:p>
      </dgm:t>
    </dgm:pt>
    <dgm:pt modelId="{E69F6897-FA44-4D33-95A1-02C61B3B37CC}" type="pres">
      <dgm:prSet presAssocID="{41296BC6-2EBB-497E-96C8-769DF938FF6B}" presName="composite" presStyleCnt="0"/>
      <dgm:spPr/>
    </dgm:pt>
    <dgm:pt modelId="{B6D2BD4A-D59B-4853-8516-85AF3B582B05}" type="pres">
      <dgm:prSet presAssocID="{41296BC6-2EBB-497E-96C8-769DF938FF6B}" presName="imgShp" presStyleLbl="fgImgPlace1" presStyleIdx="0" presStyleCnt="1" custLinFactNeighborX="80379" custLinFactNeighborY="0"/>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D18AE4DD-AA00-4EEF-A915-EA78C3CDDBA5}" type="pres">
      <dgm:prSet presAssocID="{41296BC6-2EBB-497E-96C8-769DF938FF6B}" presName="txShp" presStyleLbl="node1" presStyleIdx="0" presStyleCnt="1" custScaleY="100098" custLinFactY="-100000" custLinFactNeighborX="19452" custLinFactNeighborY="-197715">
        <dgm:presLayoutVars>
          <dgm:bulletEnabled val="1"/>
        </dgm:presLayoutVars>
      </dgm:prSet>
      <dgm:spPr/>
      <dgm:t>
        <a:bodyPr/>
        <a:lstStyle/>
        <a:p>
          <a:endParaRPr lang="de-DE"/>
        </a:p>
      </dgm:t>
    </dgm:pt>
  </dgm:ptLst>
  <dgm:cxnLst>
    <dgm:cxn modelId="{0DA41652-2630-445A-809C-29D6768C94C3}" type="presOf" srcId="{A6BCF858-B39E-431F-B7F0-ACD16EC99C7D}" destId="{0722CB87-4DFF-42DA-B3BE-0426D10BD9A6}" srcOrd="0" destOrd="0" presId="urn:microsoft.com/office/officeart/2005/8/layout/vList3"/>
    <dgm:cxn modelId="{AECBE4D5-B68A-494C-8DC7-A6C50F43FDE3}" type="presOf" srcId="{41296BC6-2EBB-497E-96C8-769DF938FF6B}" destId="{D18AE4DD-AA00-4EEF-A915-EA78C3CDDBA5}" srcOrd="0" destOrd="0" presId="urn:microsoft.com/office/officeart/2005/8/layout/vList3"/>
    <dgm:cxn modelId="{EAEDF5B3-4EF7-46A0-ADF0-3537BE15DFBC}" srcId="{A6BCF858-B39E-431F-B7F0-ACD16EC99C7D}" destId="{41296BC6-2EBB-497E-96C8-769DF938FF6B}" srcOrd="0" destOrd="0" parTransId="{25CC92E5-0D37-4535-8107-7128E5FC90BE}" sibTransId="{73489C6D-C5FA-4460-9736-20B51B764A5C}"/>
    <dgm:cxn modelId="{B3455417-F56B-4E81-9480-39D02ED8C06F}" type="presParOf" srcId="{0722CB87-4DFF-42DA-B3BE-0426D10BD9A6}" destId="{E69F6897-FA44-4D33-95A1-02C61B3B37CC}" srcOrd="0" destOrd="0" presId="urn:microsoft.com/office/officeart/2005/8/layout/vList3"/>
    <dgm:cxn modelId="{9BF55A74-28F7-4720-9A67-585CA115DE1B}" type="presParOf" srcId="{E69F6897-FA44-4D33-95A1-02C61B3B37CC}" destId="{B6D2BD4A-D59B-4853-8516-85AF3B582B05}" srcOrd="0" destOrd="0" presId="urn:microsoft.com/office/officeart/2005/8/layout/vList3"/>
    <dgm:cxn modelId="{7444058B-1BF8-43BD-B21B-1DB251C08FA6}" type="presParOf" srcId="{E69F6897-FA44-4D33-95A1-02C61B3B37CC}" destId="{D18AE4DD-AA00-4EEF-A915-EA78C3CDDBA5}" srcOrd="1" destOrd="0" presId="urn:microsoft.com/office/officeart/2005/8/layout/vList3"/>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3FB207F-E391-44A3-9556-223BC7FF7EE8}" type="doc">
      <dgm:prSet loTypeId="urn:microsoft.com/office/officeart/2005/8/layout/hList7" loCatId="list" qsTypeId="urn:microsoft.com/office/officeart/2005/8/quickstyle/simple1" qsCatId="simple" csTypeId="urn:microsoft.com/office/officeart/2005/8/colors/accent1_2" csCatId="accent1" phldr="1"/>
      <dgm:spPr/>
    </dgm:pt>
    <dgm:pt modelId="{D284276E-0B24-4B41-A1DC-742B330585DF}">
      <dgm:prSet phldrT="[Text]"/>
      <dgm:spPr>
        <a:solidFill>
          <a:srgbClr val="009CA2"/>
        </a:solidFill>
      </dgm:spPr>
      <dgm:t>
        <a:bodyPr/>
        <a:lstStyle/>
        <a:p>
          <a:r>
            <a:rPr lang="de-DE" dirty="0"/>
            <a:t>Installation</a:t>
          </a:r>
        </a:p>
      </dgm:t>
    </dgm:pt>
    <dgm:pt modelId="{4D74BD89-80DA-4ED0-A6C2-70B900C90FDC}" type="parTrans" cxnId="{D135CBC9-E0A9-4001-B641-F24519901246}">
      <dgm:prSet/>
      <dgm:spPr/>
      <dgm:t>
        <a:bodyPr/>
        <a:lstStyle/>
        <a:p>
          <a:endParaRPr lang="de-DE"/>
        </a:p>
      </dgm:t>
    </dgm:pt>
    <dgm:pt modelId="{B6CD0483-C4A2-41F4-8D5B-83C014C8DB89}" type="sibTrans" cxnId="{D135CBC9-E0A9-4001-B641-F24519901246}">
      <dgm:prSet/>
      <dgm:spPr/>
      <dgm:t>
        <a:bodyPr/>
        <a:lstStyle/>
        <a:p>
          <a:endParaRPr lang="de-DE"/>
        </a:p>
      </dgm:t>
    </dgm:pt>
    <dgm:pt modelId="{F9295A0E-A9F5-40D7-973C-7BEE1C22BF81}">
      <dgm:prSet phldrT="[Text]"/>
      <dgm:spPr>
        <a:solidFill>
          <a:srgbClr val="009CA2"/>
        </a:solidFill>
      </dgm:spPr>
      <dgm:t>
        <a:bodyPr/>
        <a:lstStyle/>
        <a:p>
          <a:r>
            <a:rPr lang="de-DE" dirty="0"/>
            <a:t>Schulung</a:t>
          </a:r>
        </a:p>
      </dgm:t>
    </dgm:pt>
    <dgm:pt modelId="{B8DDD459-FA2B-493A-A404-E0CBB1FD221A}" type="parTrans" cxnId="{0538B80D-2BF1-4DD6-8A38-0DD2BBB9D24C}">
      <dgm:prSet/>
      <dgm:spPr/>
      <dgm:t>
        <a:bodyPr/>
        <a:lstStyle/>
        <a:p>
          <a:endParaRPr lang="de-DE"/>
        </a:p>
      </dgm:t>
    </dgm:pt>
    <dgm:pt modelId="{0C83F384-CAEA-41D8-B597-F0BC9C17BEEC}" type="sibTrans" cxnId="{0538B80D-2BF1-4DD6-8A38-0DD2BBB9D24C}">
      <dgm:prSet/>
      <dgm:spPr/>
      <dgm:t>
        <a:bodyPr/>
        <a:lstStyle/>
        <a:p>
          <a:endParaRPr lang="de-DE"/>
        </a:p>
      </dgm:t>
    </dgm:pt>
    <dgm:pt modelId="{EED5BED8-5768-416A-8914-19D13A565395}">
      <dgm:prSet phldrT="[Text]"/>
      <dgm:spPr>
        <a:solidFill>
          <a:srgbClr val="009CA2"/>
        </a:solidFill>
      </dgm:spPr>
      <dgm:t>
        <a:bodyPr/>
        <a:lstStyle/>
        <a:p>
          <a:r>
            <a:rPr lang="de-DE" dirty="0"/>
            <a:t>Support</a:t>
          </a:r>
        </a:p>
      </dgm:t>
    </dgm:pt>
    <dgm:pt modelId="{4BEF7C64-8AF8-4C59-BEF6-2641F997FE3E}" type="parTrans" cxnId="{B176EF15-CD7A-499B-B5F3-E0A29DAFAE15}">
      <dgm:prSet/>
      <dgm:spPr/>
      <dgm:t>
        <a:bodyPr/>
        <a:lstStyle/>
        <a:p>
          <a:endParaRPr lang="de-DE"/>
        </a:p>
      </dgm:t>
    </dgm:pt>
    <dgm:pt modelId="{CF800B3B-9BB8-4346-BBC4-261EFFC78F95}" type="sibTrans" cxnId="{B176EF15-CD7A-499B-B5F3-E0A29DAFAE15}">
      <dgm:prSet/>
      <dgm:spPr/>
      <dgm:t>
        <a:bodyPr/>
        <a:lstStyle/>
        <a:p>
          <a:endParaRPr lang="de-DE"/>
        </a:p>
      </dgm:t>
    </dgm:pt>
    <dgm:pt modelId="{9582269A-5383-4875-B584-D1FCA7B3A081}">
      <dgm:prSet phldrT="[Text]"/>
      <dgm:spPr>
        <a:solidFill>
          <a:srgbClr val="009CA2"/>
        </a:solidFill>
      </dgm:spPr>
      <dgm:t>
        <a:bodyPr/>
        <a:lstStyle/>
        <a:p>
          <a:r>
            <a:rPr lang="de-DE" dirty="0"/>
            <a:t>Weiterentwicklung</a:t>
          </a:r>
        </a:p>
      </dgm:t>
    </dgm:pt>
    <dgm:pt modelId="{883AB5B5-0588-436F-A7BB-2D79CE3486A3}" type="parTrans" cxnId="{E6950594-47B5-4A1B-AC25-96B3BAAC3432}">
      <dgm:prSet/>
      <dgm:spPr/>
      <dgm:t>
        <a:bodyPr/>
        <a:lstStyle/>
        <a:p>
          <a:endParaRPr lang="de-DE"/>
        </a:p>
      </dgm:t>
    </dgm:pt>
    <dgm:pt modelId="{E267E9DC-C34E-4988-A0F3-C19692F48D5B}" type="sibTrans" cxnId="{E6950594-47B5-4A1B-AC25-96B3BAAC3432}">
      <dgm:prSet/>
      <dgm:spPr/>
      <dgm:t>
        <a:bodyPr/>
        <a:lstStyle/>
        <a:p>
          <a:endParaRPr lang="de-DE"/>
        </a:p>
      </dgm:t>
    </dgm:pt>
    <dgm:pt modelId="{212C4C3F-B2BC-46BD-B7E2-49BF2D3A9CD2}">
      <dgm:prSet phldrT="[Text]"/>
      <dgm:spPr>
        <a:solidFill>
          <a:srgbClr val="009CA2"/>
        </a:solidFill>
      </dgm:spPr>
      <dgm:t>
        <a:bodyPr/>
        <a:lstStyle/>
        <a:p>
          <a:r>
            <a:rPr lang="de-DE" dirty="0"/>
            <a:t>Wartung / Service</a:t>
          </a:r>
        </a:p>
      </dgm:t>
    </dgm:pt>
    <dgm:pt modelId="{4FF2B49F-CD44-4C05-918C-3B9009E458D9}" type="parTrans" cxnId="{508481A7-FADF-4377-8970-18D106C30A90}">
      <dgm:prSet/>
      <dgm:spPr/>
      <dgm:t>
        <a:bodyPr/>
        <a:lstStyle/>
        <a:p>
          <a:endParaRPr lang="de-DE"/>
        </a:p>
      </dgm:t>
    </dgm:pt>
    <dgm:pt modelId="{015805E6-8D1E-44B1-9EF3-42E285A8A86F}" type="sibTrans" cxnId="{508481A7-FADF-4377-8970-18D106C30A90}">
      <dgm:prSet/>
      <dgm:spPr/>
      <dgm:t>
        <a:bodyPr/>
        <a:lstStyle/>
        <a:p>
          <a:endParaRPr lang="de-DE"/>
        </a:p>
      </dgm:t>
    </dgm:pt>
    <dgm:pt modelId="{615600AB-30C4-463B-87F9-B07C9AA25150}" type="pres">
      <dgm:prSet presAssocID="{F3FB207F-E391-44A3-9556-223BC7FF7EE8}" presName="Name0" presStyleCnt="0">
        <dgm:presLayoutVars>
          <dgm:dir/>
          <dgm:resizeHandles val="exact"/>
        </dgm:presLayoutVars>
      </dgm:prSet>
      <dgm:spPr/>
    </dgm:pt>
    <dgm:pt modelId="{4CE42F95-ADC8-46E4-B1A2-21F785528BF8}" type="pres">
      <dgm:prSet presAssocID="{F3FB207F-E391-44A3-9556-223BC7FF7EE8}" presName="fgShape" presStyleLbl="fgShp" presStyleIdx="0" presStyleCnt="1"/>
      <dgm:spPr>
        <a:solidFill>
          <a:schemeClr val="bg1"/>
        </a:solidFill>
        <a:ln>
          <a:solidFill>
            <a:srgbClr val="009CA2"/>
          </a:solidFill>
        </a:ln>
      </dgm:spPr>
    </dgm:pt>
    <dgm:pt modelId="{AEAE8724-69B4-4AEE-9A3B-5890D8BA1638}" type="pres">
      <dgm:prSet presAssocID="{F3FB207F-E391-44A3-9556-223BC7FF7EE8}" presName="linComp" presStyleCnt="0"/>
      <dgm:spPr/>
    </dgm:pt>
    <dgm:pt modelId="{4371D453-739A-47A2-A8C3-12E398ED7ED1}" type="pres">
      <dgm:prSet presAssocID="{D284276E-0B24-4B41-A1DC-742B330585DF}" presName="compNode" presStyleCnt="0"/>
      <dgm:spPr/>
    </dgm:pt>
    <dgm:pt modelId="{0DEF2705-2132-4518-B146-F8EE3B04A480}" type="pres">
      <dgm:prSet presAssocID="{D284276E-0B24-4B41-A1DC-742B330585DF}" presName="bkgdShape" presStyleLbl="node1" presStyleIdx="0" presStyleCnt="5"/>
      <dgm:spPr/>
      <dgm:t>
        <a:bodyPr/>
        <a:lstStyle/>
        <a:p>
          <a:endParaRPr lang="de-DE"/>
        </a:p>
      </dgm:t>
    </dgm:pt>
    <dgm:pt modelId="{2B067435-A646-4502-8080-8057C03B06D4}" type="pres">
      <dgm:prSet presAssocID="{D284276E-0B24-4B41-A1DC-742B330585DF}" presName="nodeTx" presStyleLbl="node1" presStyleIdx="0" presStyleCnt="5">
        <dgm:presLayoutVars>
          <dgm:bulletEnabled val="1"/>
        </dgm:presLayoutVars>
      </dgm:prSet>
      <dgm:spPr/>
      <dgm:t>
        <a:bodyPr/>
        <a:lstStyle/>
        <a:p>
          <a:endParaRPr lang="de-DE"/>
        </a:p>
      </dgm:t>
    </dgm:pt>
    <dgm:pt modelId="{D8C4D372-6991-47DD-B3D6-1321029A4997}" type="pres">
      <dgm:prSet presAssocID="{D284276E-0B24-4B41-A1DC-742B330585DF}" presName="invisiNode" presStyleLbl="node1" presStyleIdx="0" presStyleCnt="5"/>
      <dgm:spPr/>
    </dgm:pt>
    <dgm:pt modelId="{612A6C61-957A-49E5-804A-6D66FAF7FE60}" type="pres">
      <dgm:prSet presAssocID="{D284276E-0B24-4B41-A1DC-742B330585DF}" presName="imagNode"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 modelId="{39AB0950-6831-4B26-B0A1-CE18D8FEA0A8}" type="pres">
      <dgm:prSet presAssocID="{B6CD0483-C4A2-41F4-8D5B-83C014C8DB89}" presName="sibTrans" presStyleLbl="sibTrans2D1" presStyleIdx="0" presStyleCnt="0"/>
      <dgm:spPr/>
      <dgm:t>
        <a:bodyPr/>
        <a:lstStyle/>
        <a:p>
          <a:endParaRPr lang="de-DE"/>
        </a:p>
      </dgm:t>
    </dgm:pt>
    <dgm:pt modelId="{22642FD7-463F-49BE-9ED8-8AB66652CA11}" type="pres">
      <dgm:prSet presAssocID="{F9295A0E-A9F5-40D7-973C-7BEE1C22BF81}" presName="compNode" presStyleCnt="0"/>
      <dgm:spPr/>
    </dgm:pt>
    <dgm:pt modelId="{6FE94BFF-A6B8-4895-AD7F-E390B2692CD0}" type="pres">
      <dgm:prSet presAssocID="{F9295A0E-A9F5-40D7-973C-7BEE1C22BF81}" presName="bkgdShape" presStyleLbl="node1" presStyleIdx="1" presStyleCnt="5"/>
      <dgm:spPr/>
      <dgm:t>
        <a:bodyPr/>
        <a:lstStyle/>
        <a:p>
          <a:endParaRPr lang="de-DE"/>
        </a:p>
      </dgm:t>
    </dgm:pt>
    <dgm:pt modelId="{C90EFC58-6A6B-4E3E-AE2E-BB0E05B45978}" type="pres">
      <dgm:prSet presAssocID="{F9295A0E-A9F5-40D7-973C-7BEE1C22BF81}" presName="nodeTx" presStyleLbl="node1" presStyleIdx="1" presStyleCnt="5">
        <dgm:presLayoutVars>
          <dgm:bulletEnabled val="1"/>
        </dgm:presLayoutVars>
      </dgm:prSet>
      <dgm:spPr/>
      <dgm:t>
        <a:bodyPr/>
        <a:lstStyle/>
        <a:p>
          <a:endParaRPr lang="de-DE"/>
        </a:p>
      </dgm:t>
    </dgm:pt>
    <dgm:pt modelId="{86144F4F-1458-456B-814C-0F2C4F831D80}" type="pres">
      <dgm:prSet presAssocID="{F9295A0E-A9F5-40D7-973C-7BEE1C22BF81}" presName="invisiNode" presStyleLbl="node1" presStyleIdx="1" presStyleCnt="5"/>
      <dgm:spPr/>
    </dgm:pt>
    <dgm:pt modelId="{192A3999-FC45-44A6-9129-8317B8308A00}" type="pres">
      <dgm:prSet presAssocID="{F9295A0E-A9F5-40D7-973C-7BEE1C22BF81}" presName="imagNode" presStyleLbl="fgImgPlace1" presStyleIdx="1" presStyleCnt="5"/>
      <dgm:spPr>
        <a:blipFill>
          <a:blip xmlns:r="http://schemas.openxmlformats.org/officeDocument/2006/relationships" r:embed="rId2">
            <a:extLst>
              <a:ext uri="{28A0092B-C50C-407E-A947-70E740481C1C}">
                <a14:useLocalDpi xmlns:a14="http://schemas.microsoft.com/office/drawing/2010/main" val="0"/>
              </a:ext>
            </a:extLst>
          </a:blip>
          <a:srcRect/>
          <a:stretch>
            <a:fillRect l="-22000" r="-22000"/>
          </a:stretch>
        </a:blipFill>
      </dgm:spPr>
    </dgm:pt>
    <dgm:pt modelId="{7FA1F5FF-9D16-4966-B88A-1237E8A406F3}" type="pres">
      <dgm:prSet presAssocID="{0C83F384-CAEA-41D8-B597-F0BC9C17BEEC}" presName="sibTrans" presStyleLbl="sibTrans2D1" presStyleIdx="0" presStyleCnt="0"/>
      <dgm:spPr/>
      <dgm:t>
        <a:bodyPr/>
        <a:lstStyle/>
        <a:p>
          <a:endParaRPr lang="de-DE"/>
        </a:p>
      </dgm:t>
    </dgm:pt>
    <dgm:pt modelId="{D9A6ACB2-F7E6-4999-96D7-035E4971A654}" type="pres">
      <dgm:prSet presAssocID="{EED5BED8-5768-416A-8914-19D13A565395}" presName="compNode" presStyleCnt="0"/>
      <dgm:spPr/>
    </dgm:pt>
    <dgm:pt modelId="{492193C1-F6A3-46C9-8AD0-3FC16D212958}" type="pres">
      <dgm:prSet presAssocID="{EED5BED8-5768-416A-8914-19D13A565395}" presName="bkgdShape" presStyleLbl="node1" presStyleIdx="2" presStyleCnt="5"/>
      <dgm:spPr/>
      <dgm:t>
        <a:bodyPr/>
        <a:lstStyle/>
        <a:p>
          <a:endParaRPr lang="de-DE"/>
        </a:p>
      </dgm:t>
    </dgm:pt>
    <dgm:pt modelId="{12600276-960C-409C-9ED8-15D192C55F70}" type="pres">
      <dgm:prSet presAssocID="{EED5BED8-5768-416A-8914-19D13A565395}" presName="nodeTx" presStyleLbl="node1" presStyleIdx="2" presStyleCnt="5">
        <dgm:presLayoutVars>
          <dgm:bulletEnabled val="1"/>
        </dgm:presLayoutVars>
      </dgm:prSet>
      <dgm:spPr/>
      <dgm:t>
        <a:bodyPr/>
        <a:lstStyle/>
        <a:p>
          <a:endParaRPr lang="de-DE"/>
        </a:p>
      </dgm:t>
    </dgm:pt>
    <dgm:pt modelId="{122083A7-F62E-457B-B915-2199F9737903}" type="pres">
      <dgm:prSet presAssocID="{EED5BED8-5768-416A-8914-19D13A565395}" presName="invisiNode" presStyleLbl="node1" presStyleIdx="2" presStyleCnt="5"/>
      <dgm:spPr/>
    </dgm:pt>
    <dgm:pt modelId="{D90459D1-99E4-4CBA-B26C-25D33082B3F8}" type="pres">
      <dgm:prSet presAssocID="{EED5BED8-5768-416A-8914-19D13A565395}" presName="imagNode" presStyleLbl="fgImgPlace1" presStyleIdx="2" presStyleCnt="5"/>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289B95B0-76B7-4694-B2C3-09CB600879E7}" type="pres">
      <dgm:prSet presAssocID="{CF800B3B-9BB8-4346-BBC4-261EFFC78F95}" presName="sibTrans" presStyleLbl="sibTrans2D1" presStyleIdx="0" presStyleCnt="0"/>
      <dgm:spPr/>
      <dgm:t>
        <a:bodyPr/>
        <a:lstStyle/>
        <a:p>
          <a:endParaRPr lang="de-DE"/>
        </a:p>
      </dgm:t>
    </dgm:pt>
    <dgm:pt modelId="{644780DD-012C-4D72-BD0E-AAF7FD9B6C67}" type="pres">
      <dgm:prSet presAssocID="{212C4C3F-B2BC-46BD-B7E2-49BF2D3A9CD2}" presName="compNode" presStyleCnt="0"/>
      <dgm:spPr/>
    </dgm:pt>
    <dgm:pt modelId="{6C3E15DF-0AB3-4817-9D0B-10294FEB9639}" type="pres">
      <dgm:prSet presAssocID="{212C4C3F-B2BC-46BD-B7E2-49BF2D3A9CD2}" presName="bkgdShape" presStyleLbl="node1" presStyleIdx="3" presStyleCnt="5"/>
      <dgm:spPr/>
      <dgm:t>
        <a:bodyPr/>
        <a:lstStyle/>
        <a:p>
          <a:endParaRPr lang="de-DE"/>
        </a:p>
      </dgm:t>
    </dgm:pt>
    <dgm:pt modelId="{681AE190-7CE1-437F-9FC3-D34407CAD7DE}" type="pres">
      <dgm:prSet presAssocID="{212C4C3F-B2BC-46BD-B7E2-49BF2D3A9CD2}" presName="nodeTx" presStyleLbl="node1" presStyleIdx="3" presStyleCnt="5">
        <dgm:presLayoutVars>
          <dgm:bulletEnabled val="1"/>
        </dgm:presLayoutVars>
      </dgm:prSet>
      <dgm:spPr/>
      <dgm:t>
        <a:bodyPr/>
        <a:lstStyle/>
        <a:p>
          <a:endParaRPr lang="de-DE"/>
        </a:p>
      </dgm:t>
    </dgm:pt>
    <dgm:pt modelId="{A2B5C136-D03B-4E9E-8E7E-2CAD7941BD8A}" type="pres">
      <dgm:prSet presAssocID="{212C4C3F-B2BC-46BD-B7E2-49BF2D3A9CD2}" presName="invisiNode" presStyleLbl="node1" presStyleIdx="3" presStyleCnt="5"/>
      <dgm:spPr/>
    </dgm:pt>
    <dgm:pt modelId="{17F62612-9640-47F2-BB3E-C5A269ADF2E2}" type="pres">
      <dgm:prSet presAssocID="{212C4C3F-B2BC-46BD-B7E2-49BF2D3A9CD2}" presName="imagNode" presStyleLbl="fgImgPlace1" presStyleIdx="3" presStyleCnt="5"/>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pt>
    <dgm:pt modelId="{E14E1273-1C4A-4A69-9E99-7A59F329F47C}" type="pres">
      <dgm:prSet presAssocID="{015805E6-8D1E-44B1-9EF3-42E285A8A86F}" presName="sibTrans" presStyleLbl="sibTrans2D1" presStyleIdx="0" presStyleCnt="0"/>
      <dgm:spPr/>
      <dgm:t>
        <a:bodyPr/>
        <a:lstStyle/>
        <a:p>
          <a:endParaRPr lang="de-DE"/>
        </a:p>
      </dgm:t>
    </dgm:pt>
    <dgm:pt modelId="{EE389596-78F7-48D1-89CB-7F16954A729C}" type="pres">
      <dgm:prSet presAssocID="{9582269A-5383-4875-B584-D1FCA7B3A081}" presName="compNode" presStyleCnt="0"/>
      <dgm:spPr/>
    </dgm:pt>
    <dgm:pt modelId="{259A8A00-97D5-4FB9-A1AF-C361C40F5EF9}" type="pres">
      <dgm:prSet presAssocID="{9582269A-5383-4875-B584-D1FCA7B3A081}" presName="bkgdShape" presStyleLbl="node1" presStyleIdx="4" presStyleCnt="5"/>
      <dgm:spPr/>
      <dgm:t>
        <a:bodyPr/>
        <a:lstStyle/>
        <a:p>
          <a:endParaRPr lang="de-DE"/>
        </a:p>
      </dgm:t>
    </dgm:pt>
    <dgm:pt modelId="{EBADB602-D542-4ECC-AFA1-51F9C27D40A0}" type="pres">
      <dgm:prSet presAssocID="{9582269A-5383-4875-B584-D1FCA7B3A081}" presName="nodeTx" presStyleLbl="node1" presStyleIdx="4" presStyleCnt="5">
        <dgm:presLayoutVars>
          <dgm:bulletEnabled val="1"/>
        </dgm:presLayoutVars>
      </dgm:prSet>
      <dgm:spPr/>
      <dgm:t>
        <a:bodyPr/>
        <a:lstStyle/>
        <a:p>
          <a:endParaRPr lang="de-DE"/>
        </a:p>
      </dgm:t>
    </dgm:pt>
    <dgm:pt modelId="{2995DC13-CA99-4483-B607-980094DDFFF1}" type="pres">
      <dgm:prSet presAssocID="{9582269A-5383-4875-B584-D1FCA7B3A081}" presName="invisiNode" presStyleLbl="node1" presStyleIdx="4" presStyleCnt="5"/>
      <dgm:spPr/>
    </dgm:pt>
    <dgm:pt modelId="{C101629B-77BE-427B-8A7D-0B2558F347C2}" type="pres">
      <dgm:prSet presAssocID="{9582269A-5383-4875-B584-D1FCA7B3A081}" presName="imagNode" presStyleLbl="fgImgPlace1" presStyleIdx="4" presStyleCnt="5"/>
      <dgm:spPr>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dgm:spPr>
    </dgm:pt>
  </dgm:ptLst>
  <dgm:cxnLst>
    <dgm:cxn modelId="{EF951346-9203-426D-B6E5-FE7C700AC141}" type="presOf" srcId="{B6CD0483-C4A2-41F4-8D5B-83C014C8DB89}" destId="{39AB0950-6831-4B26-B0A1-CE18D8FEA0A8}" srcOrd="0" destOrd="0" presId="urn:microsoft.com/office/officeart/2005/8/layout/hList7"/>
    <dgm:cxn modelId="{422D7828-C82A-4F92-9D50-F2CA972FBF87}" type="presOf" srcId="{015805E6-8D1E-44B1-9EF3-42E285A8A86F}" destId="{E14E1273-1C4A-4A69-9E99-7A59F329F47C}" srcOrd="0" destOrd="0" presId="urn:microsoft.com/office/officeart/2005/8/layout/hList7"/>
    <dgm:cxn modelId="{0538B80D-2BF1-4DD6-8A38-0DD2BBB9D24C}" srcId="{F3FB207F-E391-44A3-9556-223BC7FF7EE8}" destId="{F9295A0E-A9F5-40D7-973C-7BEE1C22BF81}" srcOrd="1" destOrd="0" parTransId="{B8DDD459-FA2B-493A-A404-E0CBB1FD221A}" sibTransId="{0C83F384-CAEA-41D8-B597-F0BC9C17BEEC}"/>
    <dgm:cxn modelId="{A1CCA61C-C62C-45AC-8684-50C6E24E7F99}" type="presOf" srcId="{9582269A-5383-4875-B584-D1FCA7B3A081}" destId="{259A8A00-97D5-4FB9-A1AF-C361C40F5EF9}" srcOrd="0" destOrd="0" presId="urn:microsoft.com/office/officeart/2005/8/layout/hList7"/>
    <dgm:cxn modelId="{E6950594-47B5-4A1B-AC25-96B3BAAC3432}" srcId="{F3FB207F-E391-44A3-9556-223BC7FF7EE8}" destId="{9582269A-5383-4875-B584-D1FCA7B3A081}" srcOrd="4" destOrd="0" parTransId="{883AB5B5-0588-436F-A7BB-2D79CE3486A3}" sibTransId="{E267E9DC-C34E-4988-A0F3-C19692F48D5B}"/>
    <dgm:cxn modelId="{2DF791A3-E5EF-4D65-82D7-2A1015B60D12}" type="presOf" srcId="{F9295A0E-A9F5-40D7-973C-7BEE1C22BF81}" destId="{C90EFC58-6A6B-4E3E-AE2E-BB0E05B45978}" srcOrd="1" destOrd="0" presId="urn:microsoft.com/office/officeart/2005/8/layout/hList7"/>
    <dgm:cxn modelId="{EDE0A20A-B99E-4B1F-84AA-24E250CFA024}" type="presOf" srcId="{D284276E-0B24-4B41-A1DC-742B330585DF}" destId="{0DEF2705-2132-4518-B146-F8EE3B04A480}" srcOrd="0" destOrd="0" presId="urn:microsoft.com/office/officeart/2005/8/layout/hList7"/>
    <dgm:cxn modelId="{B734CDF9-16C4-45B0-8CEF-F011A5EE4C69}" type="presOf" srcId="{F9295A0E-A9F5-40D7-973C-7BEE1C22BF81}" destId="{6FE94BFF-A6B8-4895-AD7F-E390B2692CD0}" srcOrd="0" destOrd="0" presId="urn:microsoft.com/office/officeart/2005/8/layout/hList7"/>
    <dgm:cxn modelId="{508481A7-FADF-4377-8970-18D106C30A90}" srcId="{F3FB207F-E391-44A3-9556-223BC7FF7EE8}" destId="{212C4C3F-B2BC-46BD-B7E2-49BF2D3A9CD2}" srcOrd="3" destOrd="0" parTransId="{4FF2B49F-CD44-4C05-918C-3B9009E458D9}" sibTransId="{015805E6-8D1E-44B1-9EF3-42E285A8A86F}"/>
    <dgm:cxn modelId="{E0959F8A-D452-4EFD-98E3-1F2CCB7F2612}" type="presOf" srcId="{212C4C3F-B2BC-46BD-B7E2-49BF2D3A9CD2}" destId="{6C3E15DF-0AB3-4817-9D0B-10294FEB9639}" srcOrd="0" destOrd="0" presId="urn:microsoft.com/office/officeart/2005/8/layout/hList7"/>
    <dgm:cxn modelId="{9446B85A-E0BC-4883-952C-4B41C9DD2972}" type="presOf" srcId="{212C4C3F-B2BC-46BD-B7E2-49BF2D3A9CD2}" destId="{681AE190-7CE1-437F-9FC3-D34407CAD7DE}" srcOrd="1" destOrd="0" presId="urn:microsoft.com/office/officeart/2005/8/layout/hList7"/>
    <dgm:cxn modelId="{B176EF15-CD7A-499B-B5F3-E0A29DAFAE15}" srcId="{F3FB207F-E391-44A3-9556-223BC7FF7EE8}" destId="{EED5BED8-5768-416A-8914-19D13A565395}" srcOrd="2" destOrd="0" parTransId="{4BEF7C64-8AF8-4C59-BEF6-2641F997FE3E}" sibTransId="{CF800B3B-9BB8-4346-BBC4-261EFFC78F95}"/>
    <dgm:cxn modelId="{D38A3B33-112D-43AC-97D1-4A22DF9D7FCA}" type="presOf" srcId="{F3FB207F-E391-44A3-9556-223BC7FF7EE8}" destId="{615600AB-30C4-463B-87F9-B07C9AA25150}" srcOrd="0" destOrd="0" presId="urn:microsoft.com/office/officeart/2005/8/layout/hList7"/>
    <dgm:cxn modelId="{C8A2EB07-DC8A-4707-8FC2-9296383FA1B5}" type="presOf" srcId="{0C83F384-CAEA-41D8-B597-F0BC9C17BEEC}" destId="{7FA1F5FF-9D16-4966-B88A-1237E8A406F3}" srcOrd="0" destOrd="0" presId="urn:microsoft.com/office/officeart/2005/8/layout/hList7"/>
    <dgm:cxn modelId="{5002D7D9-1F4F-4AD6-9246-C39E605BF3B6}" type="presOf" srcId="{EED5BED8-5768-416A-8914-19D13A565395}" destId="{12600276-960C-409C-9ED8-15D192C55F70}" srcOrd="1" destOrd="0" presId="urn:microsoft.com/office/officeart/2005/8/layout/hList7"/>
    <dgm:cxn modelId="{4D57113D-5DE1-4C83-8F63-25B38EDD796D}" type="presOf" srcId="{9582269A-5383-4875-B584-D1FCA7B3A081}" destId="{EBADB602-D542-4ECC-AFA1-51F9C27D40A0}" srcOrd="1" destOrd="0" presId="urn:microsoft.com/office/officeart/2005/8/layout/hList7"/>
    <dgm:cxn modelId="{D135CBC9-E0A9-4001-B641-F24519901246}" srcId="{F3FB207F-E391-44A3-9556-223BC7FF7EE8}" destId="{D284276E-0B24-4B41-A1DC-742B330585DF}" srcOrd="0" destOrd="0" parTransId="{4D74BD89-80DA-4ED0-A6C2-70B900C90FDC}" sibTransId="{B6CD0483-C4A2-41F4-8D5B-83C014C8DB89}"/>
    <dgm:cxn modelId="{4E00F9E6-1F21-47C8-A681-0121599EA887}" type="presOf" srcId="{CF800B3B-9BB8-4346-BBC4-261EFFC78F95}" destId="{289B95B0-76B7-4694-B2C3-09CB600879E7}" srcOrd="0" destOrd="0" presId="urn:microsoft.com/office/officeart/2005/8/layout/hList7"/>
    <dgm:cxn modelId="{7B545062-C87F-4512-91C4-38588569A8A5}" type="presOf" srcId="{D284276E-0B24-4B41-A1DC-742B330585DF}" destId="{2B067435-A646-4502-8080-8057C03B06D4}" srcOrd="1" destOrd="0" presId="urn:microsoft.com/office/officeart/2005/8/layout/hList7"/>
    <dgm:cxn modelId="{48A313BE-749C-4204-BE86-E327A96D8450}" type="presOf" srcId="{EED5BED8-5768-416A-8914-19D13A565395}" destId="{492193C1-F6A3-46C9-8AD0-3FC16D212958}" srcOrd="0" destOrd="0" presId="urn:microsoft.com/office/officeart/2005/8/layout/hList7"/>
    <dgm:cxn modelId="{4F9D8E12-9FCE-48E4-B3CD-3A8E875B9EE1}" type="presParOf" srcId="{615600AB-30C4-463B-87F9-B07C9AA25150}" destId="{4CE42F95-ADC8-46E4-B1A2-21F785528BF8}" srcOrd="0" destOrd="0" presId="urn:microsoft.com/office/officeart/2005/8/layout/hList7"/>
    <dgm:cxn modelId="{FE8990AE-B1BA-45CF-B3BC-B0E44BD28DDD}" type="presParOf" srcId="{615600AB-30C4-463B-87F9-B07C9AA25150}" destId="{AEAE8724-69B4-4AEE-9A3B-5890D8BA1638}" srcOrd="1" destOrd="0" presId="urn:microsoft.com/office/officeart/2005/8/layout/hList7"/>
    <dgm:cxn modelId="{3B9624F5-4025-4FED-871D-E1C4B428332D}" type="presParOf" srcId="{AEAE8724-69B4-4AEE-9A3B-5890D8BA1638}" destId="{4371D453-739A-47A2-A8C3-12E398ED7ED1}" srcOrd="0" destOrd="0" presId="urn:microsoft.com/office/officeart/2005/8/layout/hList7"/>
    <dgm:cxn modelId="{96395A77-65DE-44F8-AA03-7D0E6EB34D1F}" type="presParOf" srcId="{4371D453-739A-47A2-A8C3-12E398ED7ED1}" destId="{0DEF2705-2132-4518-B146-F8EE3B04A480}" srcOrd="0" destOrd="0" presId="urn:microsoft.com/office/officeart/2005/8/layout/hList7"/>
    <dgm:cxn modelId="{FA2F9855-BE63-42F6-B2EC-8C5390D6EE38}" type="presParOf" srcId="{4371D453-739A-47A2-A8C3-12E398ED7ED1}" destId="{2B067435-A646-4502-8080-8057C03B06D4}" srcOrd="1" destOrd="0" presId="urn:microsoft.com/office/officeart/2005/8/layout/hList7"/>
    <dgm:cxn modelId="{ABD558AB-F312-425B-B277-AF06228AEAFC}" type="presParOf" srcId="{4371D453-739A-47A2-A8C3-12E398ED7ED1}" destId="{D8C4D372-6991-47DD-B3D6-1321029A4997}" srcOrd="2" destOrd="0" presId="urn:microsoft.com/office/officeart/2005/8/layout/hList7"/>
    <dgm:cxn modelId="{FF9231A6-D51A-4002-83D6-B7A9B9C7D3A7}" type="presParOf" srcId="{4371D453-739A-47A2-A8C3-12E398ED7ED1}" destId="{612A6C61-957A-49E5-804A-6D66FAF7FE60}" srcOrd="3" destOrd="0" presId="urn:microsoft.com/office/officeart/2005/8/layout/hList7"/>
    <dgm:cxn modelId="{4296C4F2-9F0F-4A20-9C19-50922FC45DC3}" type="presParOf" srcId="{AEAE8724-69B4-4AEE-9A3B-5890D8BA1638}" destId="{39AB0950-6831-4B26-B0A1-CE18D8FEA0A8}" srcOrd="1" destOrd="0" presId="urn:microsoft.com/office/officeart/2005/8/layout/hList7"/>
    <dgm:cxn modelId="{50CF2644-8F15-4B44-9351-B2ACFD7DFD7E}" type="presParOf" srcId="{AEAE8724-69B4-4AEE-9A3B-5890D8BA1638}" destId="{22642FD7-463F-49BE-9ED8-8AB66652CA11}" srcOrd="2" destOrd="0" presId="urn:microsoft.com/office/officeart/2005/8/layout/hList7"/>
    <dgm:cxn modelId="{84C5F86A-AF62-4EEC-A8B5-135E951B5CC1}" type="presParOf" srcId="{22642FD7-463F-49BE-9ED8-8AB66652CA11}" destId="{6FE94BFF-A6B8-4895-AD7F-E390B2692CD0}" srcOrd="0" destOrd="0" presId="urn:microsoft.com/office/officeart/2005/8/layout/hList7"/>
    <dgm:cxn modelId="{AA483F10-F6CD-4B25-9C00-E59AB6D4A8EE}" type="presParOf" srcId="{22642FD7-463F-49BE-9ED8-8AB66652CA11}" destId="{C90EFC58-6A6B-4E3E-AE2E-BB0E05B45978}" srcOrd="1" destOrd="0" presId="urn:microsoft.com/office/officeart/2005/8/layout/hList7"/>
    <dgm:cxn modelId="{7BC43DCE-3B71-4EA3-B5C3-C69FE5F3CB0A}" type="presParOf" srcId="{22642FD7-463F-49BE-9ED8-8AB66652CA11}" destId="{86144F4F-1458-456B-814C-0F2C4F831D80}" srcOrd="2" destOrd="0" presId="urn:microsoft.com/office/officeart/2005/8/layout/hList7"/>
    <dgm:cxn modelId="{266920DB-1304-4F5F-9784-258C8CE55AEC}" type="presParOf" srcId="{22642FD7-463F-49BE-9ED8-8AB66652CA11}" destId="{192A3999-FC45-44A6-9129-8317B8308A00}" srcOrd="3" destOrd="0" presId="urn:microsoft.com/office/officeart/2005/8/layout/hList7"/>
    <dgm:cxn modelId="{7F6A6D57-9133-48C1-96CA-9C7DBE979D87}" type="presParOf" srcId="{AEAE8724-69B4-4AEE-9A3B-5890D8BA1638}" destId="{7FA1F5FF-9D16-4966-B88A-1237E8A406F3}" srcOrd="3" destOrd="0" presId="urn:microsoft.com/office/officeart/2005/8/layout/hList7"/>
    <dgm:cxn modelId="{8CD82B96-AA33-450C-8F8A-B13CAE92AB77}" type="presParOf" srcId="{AEAE8724-69B4-4AEE-9A3B-5890D8BA1638}" destId="{D9A6ACB2-F7E6-4999-96D7-035E4971A654}" srcOrd="4" destOrd="0" presId="urn:microsoft.com/office/officeart/2005/8/layout/hList7"/>
    <dgm:cxn modelId="{F7547F7A-8DF7-4BD9-AA7C-2167E4E3A807}" type="presParOf" srcId="{D9A6ACB2-F7E6-4999-96D7-035E4971A654}" destId="{492193C1-F6A3-46C9-8AD0-3FC16D212958}" srcOrd="0" destOrd="0" presId="urn:microsoft.com/office/officeart/2005/8/layout/hList7"/>
    <dgm:cxn modelId="{2173F8B2-9060-4EE6-B51F-83AAD817B19E}" type="presParOf" srcId="{D9A6ACB2-F7E6-4999-96D7-035E4971A654}" destId="{12600276-960C-409C-9ED8-15D192C55F70}" srcOrd="1" destOrd="0" presId="urn:microsoft.com/office/officeart/2005/8/layout/hList7"/>
    <dgm:cxn modelId="{C3591A65-4691-47E7-8E79-9BF10CE7CF28}" type="presParOf" srcId="{D9A6ACB2-F7E6-4999-96D7-035E4971A654}" destId="{122083A7-F62E-457B-B915-2199F9737903}" srcOrd="2" destOrd="0" presId="urn:microsoft.com/office/officeart/2005/8/layout/hList7"/>
    <dgm:cxn modelId="{31E86D82-E6B1-4DA8-97DF-6A362A497DBE}" type="presParOf" srcId="{D9A6ACB2-F7E6-4999-96D7-035E4971A654}" destId="{D90459D1-99E4-4CBA-B26C-25D33082B3F8}" srcOrd="3" destOrd="0" presId="urn:microsoft.com/office/officeart/2005/8/layout/hList7"/>
    <dgm:cxn modelId="{39E51D20-8366-427E-98BF-80A2CEEADC73}" type="presParOf" srcId="{AEAE8724-69B4-4AEE-9A3B-5890D8BA1638}" destId="{289B95B0-76B7-4694-B2C3-09CB600879E7}" srcOrd="5" destOrd="0" presId="urn:microsoft.com/office/officeart/2005/8/layout/hList7"/>
    <dgm:cxn modelId="{0FCAC19D-B86B-4418-8B27-D4C61598DB95}" type="presParOf" srcId="{AEAE8724-69B4-4AEE-9A3B-5890D8BA1638}" destId="{644780DD-012C-4D72-BD0E-AAF7FD9B6C67}" srcOrd="6" destOrd="0" presId="urn:microsoft.com/office/officeart/2005/8/layout/hList7"/>
    <dgm:cxn modelId="{BFB6596B-BC57-49C7-83C8-A4132812B13B}" type="presParOf" srcId="{644780DD-012C-4D72-BD0E-AAF7FD9B6C67}" destId="{6C3E15DF-0AB3-4817-9D0B-10294FEB9639}" srcOrd="0" destOrd="0" presId="urn:microsoft.com/office/officeart/2005/8/layout/hList7"/>
    <dgm:cxn modelId="{73A64C90-0E72-406A-916C-9404A8022B41}" type="presParOf" srcId="{644780DD-012C-4D72-BD0E-AAF7FD9B6C67}" destId="{681AE190-7CE1-437F-9FC3-D34407CAD7DE}" srcOrd="1" destOrd="0" presId="urn:microsoft.com/office/officeart/2005/8/layout/hList7"/>
    <dgm:cxn modelId="{FBC9CE0F-8488-4856-AB62-ED3EED176286}" type="presParOf" srcId="{644780DD-012C-4D72-BD0E-AAF7FD9B6C67}" destId="{A2B5C136-D03B-4E9E-8E7E-2CAD7941BD8A}" srcOrd="2" destOrd="0" presId="urn:microsoft.com/office/officeart/2005/8/layout/hList7"/>
    <dgm:cxn modelId="{3595C828-592C-48DA-BEE7-A6A226301C68}" type="presParOf" srcId="{644780DD-012C-4D72-BD0E-AAF7FD9B6C67}" destId="{17F62612-9640-47F2-BB3E-C5A269ADF2E2}" srcOrd="3" destOrd="0" presId="urn:microsoft.com/office/officeart/2005/8/layout/hList7"/>
    <dgm:cxn modelId="{306DA8A8-D382-4077-A98F-189235837243}" type="presParOf" srcId="{AEAE8724-69B4-4AEE-9A3B-5890D8BA1638}" destId="{E14E1273-1C4A-4A69-9E99-7A59F329F47C}" srcOrd="7" destOrd="0" presId="urn:microsoft.com/office/officeart/2005/8/layout/hList7"/>
    <dgm:cxn modelId="{75D57A68-8B66-4853-854D-ACF9B84318FC}" type="presParOf" srcId="{AEAE8724-69B4-4AEE-9A3B-5890D8BA1638}" destId="{EE389596-78F7-48D1-89CB-7F16954A729C}" srcOrd="8" destOrd="0" presId="urn:microsoft.com/office/officeart/2005/8/layout/hList7"/>
    <dgm:cxn modelId="{D3E8D243-FF7B-4C1D-AAC5-E0B7FA0B48FF}" type="presParOf" srcId="{EE389596-78F7-48D1-89CB-7F16954A729C}" destId="{259A8A00-97D5-4FB9-A1AF-C361C40F5EF9}" srcOrd="0" destOrd="0" presId="urn:microsoft.com/office/officeart/2005/8/layout/hList7"/>
    <dgm:cxn modelId="{A90F0781-8873-4DAE-B46D-FA2E71502016}" type="presParOf" srcId="{EE389596-78F7-48D1-89CB-7F16954A729C}" destId="{EBADB602-D542-4ECC-AFA1-51F9C27D40A0}" srcOrd="1" destOrd="0" presId="urn:microsoft.com/office/officeart/2005/8/layout/hList7"/>
    <dgm:cxn modelId="{B22266BD-68A4-402B-BD79-6CE3FBB4AF77}" type="presParOf" srcId="{EE389596-78F7-48D1-89CB-7F16954A729C}" destId="{2995DC13-CA99-4483-B607-980094DDFFF1}" srcOrd="2" destOrd="0" presId="urn:microsoft.com/office/officeart/2005/8/layout/hList7"/>
    <dgm:cxn modelId="{F504BF1D-2EB4-494C-B71A-B00DBEA05CE7}" type="presParOf" srcId="{EE389596-78F7-48D1-89CB-7F16954A729C}" destId="{C101629B-77BE-427B-8A7D-0B2558F347C2}"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1CB207B-ED43-49F7-8646-09437A28BFD3}" type="doc">
      <dgm:prSet loTypeId="urn:microsoft.com/office/officeart/2005/8/layout/hProcess11" loCatId="process" qsTypeId="urn:microsoft.com/office/officeart/2005/8/quickstyle/simple1" qsCatId="simple" csTypeId="urn:microsoft.com/office/officeart/2005/8/colors/accent1_2" csCatId="accent1" phldr="1"/>
      <dgm:spPr/>
    </dgm:pt>
    <dgm:pt modelId="{815A21B8-640D-4A0A-BC78-F13870CC4C58}">
      <dgm:prSet phldrT="[Text]"/>
      <dgm:spPr/>
      <dgm:t>
        <a:bodyPr/>
        <a:lstStyle/>
        <a:p>
          <a:r>
            <a:rPr lang="de-DE" dirty="0"/>
            <a:t>Installation</a:t>
          </a:r>
        </a:p>
      </dgm:t>
    </dgm:pt>
    <dgm:pt modelId="{40453BC7-EB7C-4082-95FB-112614683AF0}" type="parTrans" cxnId="{D0A66397-A4E8-47AE-B082-4CE0854D771F}">
      <dgm:prSet/>
      <dgm:spPr/>
      <dgm:t>
        <a:bodyPr/>
        <a:lstStyle/>
        <a:p>
          <a:endParaRPr lang="de-DE"/>
        </a:p>
      </dgm:t>
    </dgm:pt>
    <dgm:pt modelId="{EE7E3CC6-FDFF-4E54-BD08-AADE9FC6EE6D}" type="sibTrans" cxnId="{D0A66397-A4E8-47AE-B082-4CE0854D771F}">
      <dgm:prSet/>
      <dgm:spPr/>
      <dgm:t>
        <a:bodyPr/>
        <a:lstStyle/>
        <a:p>
          <a:endParaRPr lang="de-DE"/>
        </a:p>
      </dgm:t>
    </dgm:pt>
    <dgm:pt modelId="{D7BC0203-36C7-4DE6-8BF5-40F3B353FD4A}">
      <dgm:prSet phldrT="[Text]"/>
      <dgm:spPr/>
      <dgm:t>
        <a:bodyPr/>
        <a:lstStyle/>
        <a:p>
          <a:r>
            <a:rPr lang="de-DE" dirty="0"/>
            <a:t>Schulungen</a:t>
          </a:r>
        </a:p>
      </dgm:t>
    </dgm:pt>
    <dgm:pt modelId="{810E7E01-08B9-46A7-8B18-DDDEC6A45D84}" type="parTrans" cxnId="{FAD5DECB-4542-4C0A-AB64-3B29025A7A2A}">
      <dgm:prSet/>
      <dgm:spPr/>
      <dgm:t>
        <a:bodyPr/>
        <a:lstStyle/>
        <a:p>
          <a:endParaRPr lang="de-DE"/>
        </a:p>
      </dgm:t>
    </dgm:pt>
    <dgm:pt modelId="{9465941B-1770-4CAD-B021-1E0C4484A611}" type="sibTrans" cxnId="{FAD5DECB-4542-4C0A-AB64-3B29025A7A2A}">
      <dgm:prSet/>
      <dgm:spPr/>
      <dgm:t>
        <a:bodyPr/>
        <a:lstStyle/>
        <a:p>
          <a:endParaRPr lang="de-DE"/>
        </a:p>
      </dgm:t>
    </dgm:pt>
    <dgm:pt modelId="{D7DC21AD-EF37-4265-A5AF-B48B72C7E8DA}">
      <dgm:prSet phldrT="[Text]"/>
      <dgm:spPr/>
      <dgm:t>
        <a:bodyPr/>
        <a:lstStyle/>
        <a:p>
          <a:r>
            <a:rPr lang="de-DE" dirty="0"/>
            <a:t>Übergabe</a:t>
          </a:r>
        </a:p>
      </dgm:t>
    </dgm:pt>
    <dgm:pt modelId="{497F29B5-5765-4A05-9779-9E7ACB4B4944}" type="parTrans" cxnId="{98ACD968-1EA2-4056-A8E6-D628D9EE11BB}">
      <dgm:prSet/>
      <dgm:spPr/>
      <dgm:t>
        <a:bodyPr/>
        <a:lstStyle/>
        <a:p>
          <a:endParaRPr lang="de-DE"/>
        </a:p>
      </dgm:t>
    </dgm:pt>
    <dgm:pt modelId="{400AE08C-FA4A-4A0A-A9B2-A1059CC6BBD0}" type="sibTrans" cxnId="{98ACD968-1EA2-4056-A8E6-D628D9EE11BB}">
      <dgm:prSet/>
      <dgm:spPr/>
      <dgm:t>
        <a:bodyPr/>
        <a:lstStyle/>
        <a:p>
          <a:endParaRPr lang="de-DE"/>
        </a:p>
      </dgm:t>
    </dgm:pt>
    <dgm:pt modelId="{9B4235FE-547D-4207-B6FB-769FBD55BF91}">
      <dgm:prSet phldrT="[Text]"/>
      <dgm:spPr/>
      <dgm:t>
        <a:bodyPr/>
        <a:lstStyle/>
        <a:p>
          <a:r>
            <a:rPr lang="de-DE" dirty="0"/>
            <a:t>Hilfestellung oder Übernahme</a:t>
          </a:r>
        </a:p>
      </dgm:t>
    </dgm:pt>
    <dgm:pt modelId="{E1F415FB-3116-4AB5-B6A8-983B83A74C9C}" type="parTrans" cxnId="{BC641DC6-10A6-4BDE-8F38-04655B94759C}">
      <dgm:prSet/>
      <dgm:spPr/>
      <dgm:t>
        <a:bodyPr/>
        <a:lstStyle/>
        <a:p>
          <a:endParaRPr lang="de-DE"/>
        </a:p>
      </dgm:t>
    </dgm:pt>
    <dgm:pt modelId="{5D274C2C-D0CB-4E84-87BA-97D0E2DDEE88}" type="sibTrans" cxnId="{BC641DC6-10A6-4BDE-8F38-04655B94759C}">
      <dgm:prSet/>
      <dgm:spPr/>
      <dgm:t>
        <a:bodyPr/>
        <a:lstStyle/>
        <a:p>
          <a:endParaRPr lang="de-DE"/>
        </a:p>
      </dgm:t>
    </dgm:pt>
    <dgm:pt modelId="{91A2BC8A-D18B-4FBB-85A8-FBC66D617FC1}">
      <dgm:prSet phldrT="[Text]"/>
      <dgm:spPr/>
      <dgm:t>
        <a:bodyPr/>
        <a:lstStyle/>
        <a:p>
          <a:r>
            <a:rPr lang="de-DE" dirty="0"/>
            <a:t>Auswahl zwischen Rollen oder das gesamte Paket</a:t>
          </a:r>
        </a:p>
      </dgm:t>
    </dgm:pt>
    <dgm:pt modelId="{FCDF0223-2E62-49D5-A3AF-C8DE6D0DEA6C}" type="parTrans" cxnId="{676862FA-0B26-4BB6-A37D-D9B59132449F}">
      <dgm:prSet/>
      <dgm:spPr/>
      <dgm:t>
        <a:bodyPr/>
        <a:lstStyle/>
        <a:p>
          <a:endParaRPr lang="de-DE"/>
        </a:p>
      </dgm:t>
    </dgm:pt>
    <dgm:pt modelId="{93D0D9B6-3E5A-4018-A87C-C5EA0D0DAE8C}" type="sibTrans" cxnId="{676862FA-0B26-4BB6-A37D-D9B59132449F}">
      <dgm:prSet/>
      <dgm:spPr/>
      <dgm:t>
        <a:bodyPr/>
        <a:lstStyle/>
        <a:p>
          <a:endParaRPr lang="de-DE"/>
        </a:p>
      </dgm:t>
    </dgm:pt>
    <dgm:pt modelId="{A74733F0-A6D6-4A27-B17C-2BCDBB4E7125}">
      <dgm:prSet phldrT="[Text]"/>
      <dgm:spPr/>
      <dgm:t>
        <a:bodyPr/>
        <a:lstStyle/>
        <a:p>
          <a:endParaRPr lang="de-DE" dirty="0"/>
        </a:p>
      </dgm:t>
    </dgm:pt>
    <dgm:pt modelId="{AFBE64FA-F8B7-46EA-A3DE-9BC928FFBA99}" type="parTrans" cxnId="{F332AC72-8021-439A-898B-7C924A996816}">
      <dgm:prSet/>
      <dgm:spPr/>
      <dgm:t>
        <a:bodyPr/>
        <a:lstStyle/>
        <a:p>
          <a:endParaRPr lang="de-DE"/>
        </a:p>
      </dgm:t>
    </dgm:pt>
    <dgm:pt modelId="{F4C9EF69-3A5E-476A-B6DB-3BE6CB8509BE}" type="sibTrans" cxnId="{F332AC72-8021-439A-898B-7C924A996816}">
      <dgm:prSet/>
      <dgm:spPr/>
      <dgm:t>
        <a:bodyPr/>
        <a:lstStyle/>
        <a:p>
          <a:endParaRPr lang="de-DE"/>
        </a:p>
      </dgm:t>
    </dgm:pt>
    <dgm:pt modelId="{5436FE52-B580-4CCC-A889-4389734F603E}" type="pres">
      <dgm:prSet presAssocID="{B1CB207B-ED43-49F7-8646-09437A28BFD3}" presName="Name0" presStyleCnt="0">
        <dgm:presLayoutVars>
          <dgm:dir/>
          <dgm:resizeHandles val="exact"/>
        </dgm:presLayoutVars>
      </dgm:prSet>
      <dgm:spPr/>
    </dgm:pt>
    <dgm:pt modelId="{E8F7AE98-E4E2-4DA4-AAA2-27F9F7AFAC06}" type="pres">
      <dgm:prSet presAssocID="{B1CB207B-ED43-49F7-8646-09437A28BFD3}" presName="arrow" presStyleLbl="bgShp" presStyleIdx="0" presStyleCnt="1"/>
      <dgm:spPr>
        <a:solidFill>
          <a:srgbClr val="009CA2"/>
        </a:solidFill>
      </dgm:spPr>
    </dgm:pt>
    <dgm:pt modelId="{4D07F50E-4C58-4425-AEF5-5D1531261923}" type="pres">
      <dgm:prSet presAssocID="{B1CB207B-ED43-49F7-8646-09437A28BFD3}" presName="points" presStyleCnt="0"/>
      <dgm:spPr/>
    </dgm:pt>
    <dgm:pt modelId="{7AA4F80D-D0A2-4B86-A436-095570C269BD}" type="pres">
      <dgm:prSet presAssocID="{815A21B8-640D-4A0A-BC78-F13870CC4C58}" presName="compositeA" presStyleCnt="0"/>
      <dgm:spPr/>
    </dgm:pt>
    <dgm:pt modelId="{49F30A8E-04CD-4A7B-9042-6E44AD95CE10}" type="pres">
      <dgm:prSet presAssocID="{815A21B8-640D-4A0A-BC78-F13870CC4C58}" presName="textA" presStyleLbl="revTx" presStyleIdx="0" presStyleCnt="3">
        <dgm:presLayoutVars>
          <dgm:bulletEnabled val="1"/>
        </dgm:presLayoutVars>
      </dgm:prSet>
      <dgm:spPr/>
      <dgm:t>
        <a:bodyPr/>
        <a:lstStyle/>
        <a:p>
          <a:endParaRPr lang="de-DE"/>
        </a:p>
      </dgm:t>
    </dgm:pt>
    <dgm:pt modelId="{DA099EED-4F5D-4058-929B-91D547FCECAF}" type="pres">
      <dgm:prSet presAssocID="{815A21B8-640D-4A0A-BC78-F13870CC4C58}" presName="circleA" presStyleLbl="node1" presStyleIdx="0" presStyleCnt="3"/>
      <dgm:spPr/>
    </dgm:pt>
    <dgm:pt modelId="{E18CED91-5697-449E-85AD-E37857959432}" type="pres">
      <dgm:prSet presAssocID="{815A21B8-640D-4A0A-BC78-F13870CC4C58}" presName="spaceA" presStyleCnt="0"/>
      <dgm:spPr/>
    </dgm:pt>
    <dgm:pt modelId="{C0C0EA1D-5C73-4EEA-BA33-E9EFC518C9AF}" type="pres">
      <dgm:prSet presAssocID="{EE7E3CC6-FDFF-4E54-BD08-AADE9FC6EE6D}" presName="space" presStyleCnt="0"/>
      <dgm:spPr/>
    </dgm:pt>
    <dgm:pt modelId="{4A1ABA37-ACCF-408B-9D2B-7B46CC06D7BC}" type="pres">
      <dgm:prSet presAssocID="{D7BC0203-36C7-4DE6-8BF5-40F3B353FD4A}" presName="compositeB" presStyleCnt="0"/>
      <dgm:spPr/>
    </dgm:pt>
    <dgm:pt modelId="{A1183B74-D010-4E36-8459-2424B6BFDC1B}" type="pres">
      <dgm:prSet presAssocID="{D7BC0203-36C7-4DE6-8BF5-40F3B353FD4A}" presName="textB" presStyleLbl="revTx" presStyleIdx="1" presStyleCnt="3">
        <dgm:presLayoutVars>
          <dgm:bulletEnabled val="1"/>
        </dgm:presLayoutVars>
      </dgm:prSet>
      <dgm:spPr/>
      <dgm:t>
        <a:bodyPr/>
        <a:lstStyle/>
        <a:p>
          <a:endParaRPr lang="de-DE"/>
        </a:p>
      </dgm:t>
    </dgm:pt>
    <dgm:pt modelId="{77162A5F-071C-48C6-B77C-972F8D3E479B}" type="pres">
      <dgm:prSet presAssocID="{D7BC0203-36C7-4DE6-8BF5-40F3B353FD4A}" presName="circleB" presStyleLbl="node1" presStyleIdx="1" presStyleCnt="3"/>
      <dgm:spPr/>
    </dgm:pt>
    <dgm:pt modelId="{37AA6817-ECB5-41D8-B4E1-0AD00474BFBA}" type="pres">
      <dgm:prSet presAssocID="{D7BC0203-36C7-4DE6-8BF5-40F3B353FD4A}" presName="spaceB" presStyleCnt="0"/>
      <dgm:spPr/>
    </dgm:pt>
    <dgm:pt modelId="{25AF18BD-2639-451C-B8E8-D5A12A345BD7}" type="pres">
      <dgm:prSet presAssocID="{9465941B-1770-4CAD-B021-1E0C4484A611}" presName="space" presStyleCnt="0"/>
      <dgm:spPr/>
    </dgm:pt>
    <dgm:pt modelId="{E136121A-6876-49EB-AC60-F8B6BBE2D26E}" type="pres">
      <dgm:prSet presAssocID="{D7DC21AD-EF37-4265-A5AF-B48B72C7E8DA}" presName="compositeA" presStyleCnt="0"/>
      <dgm:spPr/>
    </dgm:pt>
    <dgm:pt modelId="{EB925FBC-D2CC-449F-A87C-7D323254B875}" type="pres">
      <dgm:prSet presAssocID="{D7DC21AD-EF37-4265-A5AF-B48B72C7E8DA}" presName="textA" presStyleLbl="revTx" presStyleIdx="2" presStyleCnt="3">
        <dgm:presLayoutVars>
          <dgm:bulletEnabled val="1"/>
        </dgm:presLayoutVars>
      </dgm:prSet>
      <dgm:spPr/>
      <dgm:t>
        <a:bodyPr/>
        <a:lstStyle/>
        <a:p>
          <a:endParaRPr lang="de-DE"/>
        </a:p>
      </dgm:t>
    </dgm:pt>
    <dgm:pt modelId="{24D016FC-27A0-40B2-81C4-613E6EA1A617}" type="pres">
      <dgm:prSet presAssocID="{D7DC21AD-EF37-4265-A5AF-B48B72C7E8DA}" presName="circleA" presStyleLbl="node1" presStyleIdx="2" presStyleCnt="3"/>
      <dgm:spPr/>
    </dgm:pt>
    <dgm:pt modelId="{D994B3D8-003D-4F6D-871D-89DF892C7FE5}" type="pres">
      <dgm:prSet presAssocID="{D7DC21AD-EF37-4265-A5AF-B48B72C7E8DA}" presName="spaceA" presStyleCnt="0"/>
      <dgm:spPr/>
    </dgm:pt>
  </dgm:ptLst>
  <dgm:cxnLst>
    <dgm:cxn modelId="{98ACD968-1EA2-4056-A8E6-D628D9EE11BB}" srcId="{B1CB207B-ED43-49F7-8646-09437A28BFD3}" destId="{D7DC21AD-EF37-4265-A5AF-B48B72C7E8DA}" srcOrd="2" destOrd="0" parTransId="{497F29B5-5765-4A05-9779-9E7ACB4B4944}" sibTransId="{400AE08C-FA4A-4A0A-A9B2-A1059CC6BBD0}"/>
    <dgm:cxn modelId="{9E35999C-1359-4BA5-B7DF-8F76D09F4E31}" type="presOf" srcId="{91A2BC8A-D18B-4FBB-85A8-FBC66D617FC1}" destId="{A1183B74-D010-4E36-8459-2424B6BFDC1B}" srcOrd="0" destOrd="1" presId="urn:microsoft.com/office/officeart/2005/8/layout/hProcess11"/>
    <dgm:cxn modelId="{F332AC72-8021-439A-898B-7C924A996816}" srcId="{D7DC21AD-EF37-4265-A5AF-B48B72C7E8DA}" destId="{A74733F0-A6D6-4A27-B17C-2BCDBB4E7125}" srcOrd="0" destOrd="0" parTransId="{AFBE64FA-F8B7-46EA-A3DE-9BC928FFBA99}" sibTransId="{F4C9EF69-3A5E-476A-B6DB-3BE6CB8509BE}"/>
    <dgm:cxn modelId="{7E5DA9FC-3CA8-4C7D-A718-F87D4EFD3CD6}" type="presOf" srcId="{D7BC0203-36C7-4DE6-8BF5-40F3B353FD4A}" destId="{A1183B74-D010-4E36-8459-2424B6BFDC1B}" srcOrd="0" destOrd="0" presId="urn:microsoft.com/office/officeart/2005/8/layout/hProcess11"/>
    <dgm:cxn modelId="{DB43C3A8-4FC3-4740-BBE5-7E7B4F19343F}" type="presOf" srcId="{815A21B8-640D-4A0A-BC78-F13870CC4C58}" destId="{49F30A8E-04CD-4A7B-9042-6E44AD95CE10}" srcOrd="0" destOrd="0" presId="urn:microsoft.com/office/officeart/2005/8/layout/hProcess11"/>
    <dgm:cxn modelId="{D2846FC3-00FF-4935-A1B4-3E377D65DF48}" type="presOf" srcId="{9B4235FE-547D-4207-B6FB-769FBD55BF91}" destId="{49F30A8E-04CD-4A7B-9042-6E44AD95CE10}" srcOrd="0" destOrd="1" presId="urn:microsoft.com/office/officeart/2005/8/layout/hProcess11"/>
    <dgm:cxn modelId="{BC641DC6-10A6-4BDE-8F38-04655B94759C}" srcId="{815A21B8-640D-4A0A-BC78-F13870CC4C58}" destId="{9B4235FE-547D-4207-B6FB-769FBD55BF91}" srcOrd="0" destOrd="0" parTransId="{E1F415FB-3116-4AB5-B6A8-983B83A74C9C}" sibTransId="{5D274C2C-D0CB-4E84-87BA-97D0E2DDEE88}"/>
    <dgm:cxn modelId="{D0A66397-A4E8-47AE-B082-4CE0854D771F}" srcId="{B1CB207B-ED43-49F7-8646-09437A28BFD3}" destId="{815A21B8-640D-4A0A-BC78-F13870CC4C58}" srcOrd="0" destOrd="0" parTransId="{40453BC7-EB7C-4082-95FB-112614683AF0}" sibTransId="{EE7E3CC6-FDFF-4E54-BD08-AADE9FC6EE6D}"/>
    <dgm:cxn modelId="{FAD5DECB-4542-4C0A-AB64-3B29025A7A2A}" srcId="{B1CB207B-ED43-49F7-8646-09437A28BFD3}" destId="{D7BC0203-36C7-4DE6-8BF5-40F3B353FD4A}" srcOrd="1" destOrd="0" parTransId="{810E7E01-08B9-46A7-8B18-DDDEC6A45D84}" sibTransId="{9465941B-1770-4CAD-B021-1E0C4484A611}"/>
    <dgm:cxn modelId="{F68BD0E1-01A4-41D9-8386-56AC4E7737D6}" type="presOf" srcId="{A74733F0-A6D6-4A27-B17C-2BCDBB4E7125}" destId="{EB925FBC-D2CC-449F-A87C-7D323254B875}" srcOrd="0" destOrd="1" presId="urn:microsoft.com/office/officeart/2005/8/layout/hProcess11"/>
    <dgm:cxn modelId="{80E1638C-50AF-4C7B-925A-B21FB1A3887D}" type="presOf" srcId="{D7DC21AD-EF37-4265-A5AF-B48B72C7E8DA}" destId="{EB925FBC-D2CC-449F-A87C-7D323254B875}" srcOrd="0" destOrd="0" presId="urn:microsoft.com/office/officeart/2005/8/layout/hProcess11"/>
    <dgm:cxn modelId="{1280B5F2-3124-42D9-9D70-7BAC6266C972}" type="presOf" srcId="{B1CB207B-ED43-49F7-8646-09437A28BFD3}" destId="{5436FE52-B580-4CCC-A889-4389734F603E}" srcOrd="0" destOrd="0" presId="urn:microsoft.com/office/officeart/2005/8/layout/hProcess11"/>
    <dgm:cxn modelId="{676862FA-0B26-4BB6-A37D-D9B59132449F}" srcId="{D7BC0203-36C7-4DE6-8BF5-40F3B353FD4A}" destId="{91A2BC8A-D18B-4FBB-85A8-FBC66D617FC1}" srcOrd="0" destOrd="0" parTransId="{FCDF0223-2E62-49D5-A3AF-C8DE6D0DEA6C}" sibTransId="{93D0D9B6-3E5A-4018-A87C-C5EA0D0DAE8C}"/>
    <dgm:cxn modelId="{CD94A9DE-FE38-4788-AF25-A5DFE53332C7}" type="presParOf" srcId="{5436FE52-B580-4CCC-A889-4389734F603E}" destId="{E8F7AE98-E4E2-4DA4-AAA2-27F9F7AFAC06}" srcOrd="0" destOrd="0" presId="urn:microsoft.com/office/officeart/2005/8/layout/hProcess11"/>
    <dgm:cxn modelId="{50E4625F-F746-4BDA-A97D-55CF15A53BA7}" type="presParOf" srcId="{5436FE52-B580-4CCC-A889-4389734F603E}" destId="{4D07F50E-4C58-4425-AEF5-5D1531261923}" srcOrd="1" destOrd="0" presId="urn:microsoft.com/office/officeart/2005/8/layout/hProcess11"/>
    <dgm:cxn modelId="{85034E25-2D48-4340-906E-9E309CF0AF23}" type="presParOf" srcId="{4D07F50E-4C58-4425-AEF5-5D1531261923}" destId="{7AA4F80D-D0A2-4B86-A436-095570C269BD}" srcOrd="0" destOrd="0" presId="urn:microsoft.com/office/officeart/2005/8/layout/hProcess11"/>
    <dgm:cxn modelId="{8184AC27-DF80-4369-BB4B-37C2FF101C4F}" type="presParOf" srcId="{7AA4F80D-D0A2-4B86-A436-095570C269BD}" destId="{49F30A8E-04CD-4A7B-9042-6E44AD95CE10}" srcOrd="0" destOrd="0" presId="urn:microsoft.com/office/officeart/2005/8/layout/hProcess11"/>
    <dgm:cxn modelId="{1A2744B6-4D11-4F92-9928-DDB4B4C67D5F}" type="presParOf" srcId="{7AA4F80D-D0A2-4B86-A436-095570C269BD}" destId="{DA099EED-4F5D-4058-929B-91D547FCECAF}" srcOrd="1" destOrd="0" presId="urn:microsoft.com/office/officeart/2005/8/layout/hProcess11"/>
    <dgm:cxn modelId="{CAE8754A-A733-4172-B12D-E5413F2A8E2D}" type="presParOf" srcId="{7AA4F80D-D0A2-4B86-A436-095570C269BD}" destId="{E18CED91-5697-449E-85AD-E37857959432}" srcOrd="2" destOrd="0" presId="urn:microsoft.com/office/officeart/2005/8/layout/hProcess11"/>
    <dgm:cxn modelId="{56C4655D-72C6-47E9-8F7B-B3B457948427}" type="presParOf" srcId="{4D07F50E-4C58-4425-AEF5-5D1531261923}" destId="{C0C0EA1D-5C73-4EEA-BA33-E9EFC518C9AF}" srcOrd="1" destOrd="0" presId="urn:microsoft.com/office/officeart/2005/8/layout/hProcess11"/>
    <dgm:cxn modelId="{5D31DD39-492E-4471-9C16-E79D67F2928C}" type="presParOf" srcId="{4D07F50E-4C58-4425-AEF5-5D1531261923}" destId="{4A1ABA37-ACCF-408B-9D2B-7B46CC06D7BC}" srcOrd="2" destOrd="0" presId="urn:microsoft.com/office/officeart/2005/8/layout/hProcess11"/>
    <dgm:cxn modelId="{AFF12A30-18F2-4A65-B8EE-FD2F97EC0152}" type="presParOf" srcId="{4A1ABA37-ACCF-408B-9D2B-7B46CC06D7BC}" destId="{A1183B74-D010-4E36-8459-2424B6BFDC1B}" srcOrd="0" destOrd="0" presId="urn:microsoft.com/office/officeart/2005/8/layout/hProcess11"/>
    <dgm:cxn modelId="{D09D2B18-D024-4964-9FBA-99318A26F545}" type="presParOf" srcId="{4A1ABA37-ACCF-408B-9D2B-7B46CC06D7BC}" destId="{77162A5F-071C-48C6-B77C-972F8D3E479B}" srcOrd="1" destOrd="0" presId="urn:microsoft.com/office/officeart/2005/8/layout/hProcess11"/>
    <dgm:cxn modelId="{314C264E-5A50-4DE8-BD62-DB31ED91D59D}" type="presParOf" srcId="{4A1ABA37-ACCF-408B-9D2B-7B46CC06D7BC}" destId="{37AA6817-ECB5-41D8-B4E1-0AD00474BFBA}" srcOrd="2" destOrd="0" presId="urn:microsoft.com/office/officeart/2005/8/layout/hProcess11"/>
    <dgm:cxn modelId="{806E07FC-92B4-49B1-B91C-9285047AEC91}" type="presParOf" srcId="{4D07F50E-4C58-4425-AEF5-5D1531261923}" destId="{25AF18BD-2639-451C-B8E8-D5A12A345BD7}" srcOrd="3" destOrd="0" presId="urn:microsoft.com/office/officeart/2005/8/layout/hProcess11"/>
    <dgm:cxn modelId="{39D234C6-0FDE-4DD4-B69B-5EA32E4C3633}" type="presParOf" srcId="{4D07F50E-4C58-4425-AEF5-5D1531261923}" destId="{E136121A-6876-49EB-AC60-F8B6BBE2D26E}" srcOrd="4" destOrd="0" presId="urn:microsoft.com/office/officeart/2005/8/layout/hProcess11"/>
    <dgm:cxn modelId="{C7EAAEBA-4181-4C7E-AE1F-389AB79FF459}" type="presParOf" srcId="{E136121A-6876-49EB-AC60-F8B6BBE2D26E}" destId="{EB925FBC-D2CC-449F-A87C-7D323254B875}" srcOrd="0" destOrd="0" presId="urn:microsoft.com/office/officeart/2005/8/layout/hProcess11"/>
    <dgm:cxn modelId="{F7E2D79E-BCDD-4951-B7D0-7A7F8B270133}" type="presParOf" srcId="{E136121A-6876-49EB-AC60-F8B6BBE2D26E}" destId="{24D016FC-27A0-40B2-81C4-613E6EA1A617}" srcOrd="1" destOrd="0" presId="urn:microsoft.com/office/officeart/2005/8/layout/hProcess11"/>
    <dgm:cxn modelId="{E17A33C4-C408-4B11-A676-EDF40C86270C}" type="presParOf" srcId="{E136121A-6876-49EB-AC60-F8B6BBE2D26E}" destId="{D994B3D8-003D-4F6D-871D-89DF892C7FE5}"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BCF858-B39E-431F-B7F0-ACD16EC99C7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de-DE"/>
        </a:p>
      </dgm:t>
    </dgm:pt>
    <dgm:pt modelId="{41296BC6-2EBB-497E-96C8-769DF938FF6B}">
      <dgm:prSet phldrT="[Text]" custT="1"/>
      <dgm:spPr>
        <a:solidFill>
          <a:srgbClr val="009CA2"/>
        </a:solidFill>
      </dgm:spPr>
      <dgm:t>
        <a:bodyPr/>
        <a:lstStyle/>
        <a:p>
          <a:r>
            <a:rPr lang="de-DE" sz="3300" dirty="0"/>
            <a:t>Unabhängig</a:t>
          </a:r>
        </a:p>
      </dgm:t>
    </dgm:pt>
    <dgm:pt modelId="{25CC92E5-0D37-4535-8107-7128E5FC90BE}" type="parTrans" cxnId="{EAEDF5B3-4EF7-46A0-ADF0-3537BE15DFBC}">
      <dgm:prSet/>
      <dgm:spPr/>
      <dgm:t>
        <a:bodyPr/>
        <a:lstStyle/>
        <a:p>
          <a:endParaRPr lang="de-DE"/>
        </a:p>
      </dgm:t>
    </dgm:pt>
    <dgm:pt modelId="{73489C6D-C5FA-4460-9736-20B51B764A5C}" type="sibTrans" cxnId="{EAEDF5B3-4EF7-46A0-ADF0-3537BE15DFBC}">
      <dgm:prSet/>
      <dgm:spPr/>
      <dgm:t>
        <a:bodyPr/>
        <a:lstStyle/>
        <a:p>
          <a:endParaRPr lang="de-DE"/>
        </a:p>
      </dgm:t>
    </dgm:pt>
    <dgm:pt modelId="{0722CB87-4DFF-42DA-B3BE-0426D10BD9A6}" type="pres">
      <dgm:prSet presAssocID="{A6BCF858-B39E-431F-B7F0-ACD16EC99C7D}" presName="linearFlow" presStyleCnt="0">
        <dgm:presLayoutVars>
          <dgm:dir/>
          <dgm:resizeHandles val="exact"/>
        </dgm:presLayoutVars>
      </dgm:prSet>
      <dgm:spPr/>
      <dgm:t>
        <a:bodyPr/>
        <a:lstStyle/>
        <a:p>
          <a:endParaRPr lang="de-DE"/>
        </a:p>
      </dgm:t>
    </dgm:pt>
    <dgm:pt modelId="{E69F6897-FA44-4D33-95A1-02C61B3B37CC}" type="pres">
      <dgm:prSet presAssocID="{41296BC6-2EBB-497E-96C8-769DF938FF6B}" presName="composite" presStyleCnt="0"/>
      <dgm:spPr/>
    </dgm:pt>
    <dgm:pt modelId="{B6D2BD4A-D59B-4853-8516-85AF3B582B05}" type="pres">
      <dgm:prSet presAssocID="{41296BC6-2EBB-497E-96C8-769DF938FF6B}" presName="imgShp" presStyleLbl="fgImgPlace1" presStyleIdx="0" presStyleCnt="1" custLinFactNeighborX="80379" custLinFactNeighborY="-98"/>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D18AE4DD-AA00-4EEF-A915-EA78C3CDDBA5}" type="pres">
      <dgm:prSet presAssocID="{41296BC6-2EBB-497E-96C8-769DF938FF6B}" presName="txShp" presStyleLbl="node1" presStyleIdx="0" presStyleCnt="1" custScaleY="100098" custLinFactY="-100000" custLinFactNeighborX="19452" custLinFactNeighborY="-197715">
        <dgm:presLayoutVars>
          <dgm:bulletEnabled val="1"/>
        </dgm:presLayoutVars>
      </dgm:prSet>
      <dgm:spPr/>
      <dgm:t>
        <a:bodyPr/>
        <a:lstStyle/>
        <a:p>
          <a:endParaRPr lang="de-DE"/>
        </a:p>
      </dgm:t>
    </dgm:pt>
  </dgm:ptLst>
  <dgm:cxnLst>
    <dgm:cxn modelId="{0DA41652-2630-445A-809C-29D6768C94C3}" type="presOf" srcId="{A6BCF858-B39E-431F-B7F0-ACD16EC99C7D}" destId="{0722CB87-4DFF-42DA-B3BE-0426D10BD9A6}" srcOrd="0" destOrd="0" presId="urn:microsoft.com/office/officeart/2005/8/layout/vList3"/>
    <dgm:cxn modelId="{AECBE4D5-B68A-494C-8DC7-A6C50F43FDE3}" type="presOf" srcId="{41296BC6-2EBB-497E-96C8-769DF938FF6B}" destId="{D18AE4DD-AA00-4EEF-A915-EA78C3CDDBA5}" srcOrd="0" destOrd="0" presId="urn:microsoft.com/office/officeart/2005/8/layout/vList3"/>
    <dgm:cxn modelId="{EAEDF5B3-4EF7-46A0-ADF0-3537BE15DFBC}" srcId="{A6BCF858-B39E-431F-B7F0-ACD16EC99C7D}" destId="{41296BC6-2EBB-497E-96C8-769DF938FF6B}" srcOrd="0" destOrd="0" parTransId="{25CC92E5-0D37-4535-8107-7128E5FC90BE}" sibTransId="{73489C6D-C5FA-4460-9736-20B51B764A5C}"/>
    <dgm:cxn modelId="{B3455417-F56B-4E81-9480-39D02ED8C06F}" type="presParOf" srcId="{0722CB87-4DFF-42DA-B3BE-0426D10BD9A6}" destId="{E69F6897-FA44-4D33-95A1-02C61B3B37CC}" srcOrd="0" destOrd="0" presId="urn:microsoft.com/office/officeart/2005/8/layout/vList3"/>
    <dgm:cxn modelId="{9BF55A74-28F7-4720-9A67-585CA115DE1B}" type="presParOf" srcId="{E69F6897-FA44-4D33-95A1-02C61B3B37CC}" destId="{B6D2BD4A-D59B-4853-8516-85AF3B582B05}" srcOrd="0" destOrd="0" presId="urn:microsoft.com/office/officeart/2005/8/layout/vList3"/>
    <dgm:cxn modelId="{7444058B-1BF8-43BD-B21B-1DB251C08FA6}" type="presParOf" srcId="{E69F6897-FA44-4D33-95A1-02C61B3B37CC}" destId="{D18AE4DD-AA00-4EEF-A915-EA78C3CDDBA5}" srcOrd="1" destOrd="0" presId="urn:microsoft.com/office/officeart/2005/8/layout/vList3"/>
  </dgm:cxnLst>
  <dgm:bg>
    <a:noFill/>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6BCF858-B39E-431F-B7F0-ACD16EC99C7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de-DE"/>
        </a:p>
      </dgm:t>
    </dgm:pt>
    <dgm:pt modelId="{41296BC6-2EBB-497E-96C8-769DF938FF6B}">
      <dgm:prSet phldrT="[Text]" custT="1"/>
      <dgm:spPr>
        <a:solidFill>
          <a:srgbClr val="009CA2"/>
        </a:solidFill>
      </dgm:spPr>
      <dgm:t>
        <a:bodyPr/>
        <a:lstStyle/>
        <a:p>
          <a:r>
            <a:rPr lang="de-DE" sz="3300" dirty="0"/>
            <a:t>Kontrolle</a:t>
          </a:r>
        </a:p>
      </dgm:t>
    </dgm:pt>
    <dgm:pt modelId="{25CC92E5-0D37-4535-8107-7128E5FC90BE}" type="parTrans" cxnId="{EAEDF5B3-4EF7-46A0-ADF0-3537BE15DFBC}">
      <dgm:prSet/>
      <dgm:spPr/>
      <dgm:t>
        <a:bodyPr/>
        <a:lstStyle/>
        <a:p>
          <a:endParaRPr lang="de-DE"/>
        </a:p>
      </dgm:t>
    </dgm:pt>
    <dgm:pt modelId="{73489C6D-C5FA-4460-9736-20B51B764A5C}" type="sibTrans" cxnId="{EAEDF5B3-4EF7-46A0-ADF0-3537BE15DFBC}">
      <dgm:prSet/>
      <dgm:spPr/>
      <dgm:t>
        <a:bodyPr/>
        <a:lstStyle/>
        <a:p>
          <a:endParaRPr lang="de-DE"/>
        </a:p>
      </dgm:t>
    </dgm:pt>
    <dgm:pt modelId="{0722CB87-4DFF-42DA-B3BE-0426D10BD9A6}" type="pres">
      <dgm:prSet presAssocID="{A6BCF858-B39E-431F-B7F0-ACD16EC99C7D}" presName="linearFlow" presStyleCnt="0">
        <dgm:presLayoutVars>
          <dgm:dir/>
          <dgm:resizeHandles val="exact"/>
        </dgm:presLayoutVars>
      </dgm:prSet>
      <dgm:spPr/>
      <dgm:t>
        <a:bodyPr/>
        <a:lstStyle/>
        <a:p>
          <a:endParaRPr lang="de-DE"/>
        </a:p>
      </dgm:t>
    </dgm:pt>
    <dgm:pt modelId="{E69F6897-FA44-4D33-95A1-02C61B3B37CC}" type="pres">
      <dgm:prSet presAssocID="{41296BC6-2EBB-497E-96C8-769DF938FF6B}" presName="composite" presStyleCnt="0"/>
      <dgm:spPr/>
    </dgm:pt>
    <dgm:pt modelId="{B6D2BD4A-D59B-4853-8516-85AF3B582B05}" type="pres">
      <dgm:prSet presAssocID="{41296BC6-2EBB-497E-96C8-769DF938FF6B}" presName="imgShp" presStyleLbl="fgImgPlace1" presStyleIdx="0" presStyleCnt="1" custLinFactNeighborX="80379" custLinFactNeighborY="-98"/>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D18AE4DD-AA00-4EEF-A915-EA78C3CDDBA5}" type="pres">
      <dgm:prSet presAssocID="{41296BC6-2EBB-497E-96C8-769DF938FF6B}" presName="txShp" presStyleLbl="node1" presStyleIdx="0" presStyleCnt="1" custScaleY="100098" custLinFactY="-100000" custLinFactNeighborX="19452" custLinFactNeighborY="-197715">
        <dgm:presLayoutVars>
          <dgm:bulletEnabled val="1"/>
        </dgm:presLayoutVars>
      </dgm:prSet>
      <dgm:spPr/>
      <dgm:t>
        <a:bodyPr/>
        <a:lstStyle/>
        <a:p>
          <a:endParaRPr lang="de-DE"/>
        </a:p>
      </dgm:t>
    </dgm:pt>
  </dgm:ptLst>
  <dgm:cxnLst>
    <dgm:cxn modelId="{0DA41652-2630-445A-809C-29D6768C94C3}" type="presOf" srcId="{A6BCF858-B39E-431F-B7F0-ACD16EC99C7D}" destId="{0722CB87-4DFF-42DA-B3BE-0426D10BD9A6}" srcOrd="0" destOrd="0" presId="urn:microsoft.com/office/officeart/2005/8/layout/vList3"/>
    <dgm:cxn modelId="{AECBE4D5-B68A-494C-8DC7-A6C50F43FDE3}" type="presOf" srcId="{41296BC6-2EBB-497E-96C8-769DF938FF6B}" destId="{D18AE4DD-AA00-4EEF-A915-EA78C3CDDBA5}" srcOrd="0" destOrd="0" presId="urn:microsoft.com/office/officeart/2005/8/layout/vList3"/>
    <dgm:cxn modelId="{EAEDF5B3-4EF7-46A0-ADF0-3537BE15DFBC}" srcId="{A6BCF858-B39E-431F-B7F0-ACD16EC99C7D}" destId="{41296BC6-2EBB-497E-96C8-769DF938FF6B}" srcOrd="0" destOrd="0" parTransId="{25CC92E5-0D37-4535-8107-7128E5FC90BE}" sibTransId="{73489C6D-C5FA-4460-9736-20B51B764A5C}"/>
    <dgm:cxn modelId="{B3455417-F56B-4E81-9480-39D02ED8C06F}" type="presParOf" srcId="{0722CB87-4DFF-42DA-B3BE-0426D10BD9A6}" destId="{E69F6897-FA44-4D33-95A1-02C61B3B37CC}" srcOrd="0" destOrd="0" presId="urn:microsoft.com/office/officeart/2005/8/layout/vList3"/>
    <dgm:cxn modelId="{9BF55A74-28F7-4720-9A67-585CA115DE1B}" type="presParOf" srcId="{E69F6897-FA44-4D33-95A1-02C61B3B37CC}" destId="{B6D2BD4A-D59B-4853-8516-85AF3B582B05}" srcOrd="0" destOrd="0" presId="urn:microsoft.com/office/officeart/2005/8/layout/vList3"/>
    <dgm:cxn modelId="{7444058B-1BF8-43BD-B21B-1DB251C08FA6}" type="presParOf" srcId="{E69F6897-FA44-4D33-95A1-02C61B3B37CC}" destId="{D18AE4DD-AA00-4EEF-A915-EA78C3CDDBA5}" srcOrd="1" destOrd="0" presId="urn:microsoft.com/office/officeart/2005/8/layout/vList3"/>
  </dgm:cxnLst>
  <dgm:bg>
    <a:noFill/>
  </dgm:bg>
  <dgm:whole/>
  <dgm:extLst>
    <a:ext uri="http://schemas.microsoft.com/office/drawing/2008/diagram">
      <dsp:dataModelExt xmlns:dsp="http://schemas.microsoft.com/office/drawing/2008/diagram" relId="rId1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6BCF858-B39E-431F-B7F0-ACD16EC99C7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de-DE"/>
        </a:p>
      </dgm:t>
    </dgm:pt>
    <dgm:pt modelId="{41296BC6-2EBB-497E-96C8-769DF938FF6B}">
      <dgm:prSet phldrT="[Text]" custT="1"/>
      <dgm:spPr>
        <a:solidFill>
          <a:srgbClr val="009CA2"/>
        </a:solidFill>
      </dgm:spPr>
      <dgm:t>
        <a:bodyPr/>
        <a:lstStyle/>
        <a:p>
          <a:r>
            <a:rPr lang="de-DE" sz="3300" dirty="0"/>
            <a:t>Management</a:t>
          </a:r>
        </a:p>
      </dgm:t>
    </dgm:pt>
    <dgm:pt modelId="{25CC92E5-0D37-4535-8107-7128E5FC90BE}" type="parTrans" cxnId="{EAEDF5B3-4EF7-46A0-ADF0-3537BE15DFBC}">
      <dgm:prSet/>
      <dgm:spPr/>
      <dgm:t>
        <a:bodyPr/>
        <a:lstStyle/>
        <a:p>
          <a:endParaRPr lang="de-DE"/>
        </a:p>
      </dgm:t>
    </dgm:pt>
    <dgm:pt modelId="{73489C6D-C5FA-4460-9736-20B51B764A5C}" type="sibTrans" cxnId="{EAEDF5B3-4EF7-46A0-ADF0-3537BE15DFBC}">
      <dgm:prSet/>
      <dgm:spPr/>
      <dgm:t>
        <a:bodyPr/>
        <a:lstStyle/>
        <a:p>
          <a:endParaRPr lang="de-DE"/>
        </a:p>
      </dgm:t>
    </dgm:pt>
    <dgm:pt modelId="{0722CB87-4DFF-42DA-B3BE-0426D10BD9A6}" type="pres">
      <dgm:prSet presAssocID="{A6BCF858-B39E-431F-B7F0-ACD16EC99C7D}" presName="linearFlow" presStyleCnt="0">
        <dgm:presLayoutVars>
          <dgm:dir/>
          <dgm:resizeHandles val="exact"/>
        </dgm:presLayoutVars>
      </dgm:prSet>
      <dgm:spPr/>
      <dgm:t>
        <a:bodyPr/>
        <a:lstStyle/>
        <a:p>
          <a:endParaRPr lang="de-DE"/>
        </a:p>
      </dgm:t>
    </dgm:pt>
    <dgm:pt modelId="{E69F6897-FA44-4D33-95A1-02C61B3B37CC}" type="pres">
      <dgm:prSet presAssocID="{41296BC6-2EBB-497E-96C8-769DF938FF6B}" presName="composite" presStyleCnt="0"/>
      <dgm:spPr/>
    </dgm:pt>
    <dgm:pt modelId="{B6D2BD4A-D59B-4853-8516-85AF3B582B05}" type="pres">
      <dgm:prSet presAssocID="{41296BC6-2EBB-497E-96C8-769DF938FF6B}" presName="imgShp" presStyleLbl="fgImgPlace1" presStyleIdx="0" presStyleCnt="1" custLinFactNeighborX="80379" custLinFactNeighborY="-98"/>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D18AE4DD-AA00-4EEF-A915-EA78C3CDDBA5}" type="pres">
      <dgm:prSet presAssocID="{41296BC6-2EBB-497E-96C8-769DF938FF6B}" presName="txShp" presStyleLbl="node1" presStyleIdx="0" presStyleCnt="1" custScaleY="100098" custLinFactY="-100000" custLinFactNeighborX="19452" custLinFactNeighborY="-197715">
        <dgm:presLayoutVars>
          <dgm:bulletEnabled val="1"/>
        </dgm:presLayoutVars>
      </dgm:prSet>
      <dgm:spPr/>
      <dgm:t>
        <a:bodyPr/>
        <a:lstStyle/>
        <a:p>
          <a:endParaRPr lang="de-DE"/>
        </a:p>
      </dgm:t>
    </dgm:pt>
  </dgm:ptLst>
  <dgm:cxnLst>
    <dgm:cxn modelId="{0DA41652-2630-445A-809C-29D6768C94C3}" type="presOf" srcId="{A6BCF858-B39E-431F-B7F0-ACD16EC99C7D}" destId="{0722CB87-4DFF-42DA-B3BE-0426D10BD9A6}" srcOrd="0" destOrd="0" presId="urn:microsoft.com/office/officeart/2005/8/layout/vList3"/>
    <dgm:cxn modelId="{AECBE4D5-B68A-494C-8DC7-A6C50F43FDE3}" type="presOf" srcId="{41296BC6-2EBB-497E-96C8-769DF938FF6B}" destId="{D18AE4DD-AA00-4EEF-A915-EA78C3CDDBA5}" srcOrd="0" destOrd="0" presId="urn:microsoft.com/office/officeart/2005/8/layout/vList3"/>
    <dgm:cxn modelId="{EAEDF5B3-4EF7-46A0-ADF0-3537BE15DFBC}" srcId="{A6BCF858-B39E-431F-B7F0-ACD16EC99C7D}" destId="{41296BC6-2EBB-497E-96C8-769DF938FF6B}" srcOrd="0" destOrd="0" parTransId="{25CC92E5-0D37-4535-8107-7128E5FC90BE}" sibTransId="{73489C6D-C5FA-4460-9736-20B51B764A5C}"/>
    <dgm:cxn modelId="{B3455417-F56B-4E81-9480-39D02ED8C06F}" type="presParOf" srcId="{0722CB87-4DFF-42DA-B3BE-0426D10BD9A6}" destId="{E69F6897-FA44-4D33-95A1-02C61B3B37CC}" srcOrd="0" destOrd="0" presId="urn:microsoft.com/office/officeart/2005/8/layout/vList3"/>
    <dgm:cxn modelId="{9BF55A74-28F7-4720-9A67-585CA115DE1B}" type="presParOf" srcId="{E69F6897-FA44-4D33-95A1-02C61B3B37CC}" destId="{B6D2BD4A-D59B-4853-8516-85AF3B582B05}" srcOrd="0" destOrd="0" presId="urn:microsoft.com/office/officeart/2005/8/layout/vList3"/>
    <dgm:cxn modelId="{7444058B-1BF8-43BD-B21B-1DB251C08FA6}" type="presParOf" srcId="{E69F6897-FA44-4D33-95A1-02C61B3B37CC}" destId="{D18AE4DD-AA00-4EEF-A915-EA78C3CDDBA5}" srcOrd="1" destOrd="0" presId="urn:microsoft.com/office/officeart/2005/8/layout/vList3"/>
  </dgm:cxnLst>
  <dgm:bg>
    <a:noFill/>
  </dgm:bg>
  <dgm:whole/>
  <dgm:extLst>
    <a:ext uri="http://schemas.microsoft.com/office/drawing/2008/diagram">
      <dsp:dataModelExt xmlns:dsp="http://schemas.microsoft.com/office/drawing/2008/diagram" relId="rId23"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6BCF858-B39E-431F-B7F0-ACD16EC99C7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de-DE"/>
        </a:p>
      </dgm:t>
    </dgm:pt>
    <dgm:pt modelId="{41296BC6-2EBB-497E-96C8-769DF938FF6B}">
      <dgm:prSet phldrT="[Text]" custT="1"/>
      <dgm:spPr>
        <a:solidFill>
          <a:srgbClr val="009CA2"/>
        </a:solidFill>
      </dgm:spPr>
      <dgm:t>
        <a:bodyPr/>
        <a:lstStyle/>
        <a:p>
          <a:r>
            <a:rPr lang="de-DE" sz="3300" dirty="0"/>
            <a:t>Kennzahlen</a:t>
          </a:r>
        </a:p>
      </dgm:t>
    </dgm:pt>
    <dgm:pt modelId="{25CC92E5-0D37-4535-8107-7128E5FC90BE}" type="parTrans" cxnId="{EAEDF5B3-4EF7-46A0-ADF0-3537BE15DFBC}">
      <dgm:prSet/>
      <dgm:spPr/>
      <dgm:t>
        <a:bodyPr/>
        <a:lstStyle/>
        <a:p>
          <a:endParaRPr lang="de-DE"/>
        </a:p>
      </dgm:t>
    </dgm:pt>
    <dgm:pt modelId="{73489C6D-C5FA-4460-9736-20B51B764A5C}" type="sibTrans" cxnId="{EAEDF5B3-4EF7-46A0-ADF0-3537BE15DFBC}">
      <dgm:prSet/>
      <dgm:spPr/>
      <dgm:t>
        <a:bodyPr/>
        <a:lstStyle/>
        <a:p>
          <a:endParaRPr lang="de-DE"/>
        </a:p>
      </dgm:t>
    </dgm:pt>
    <dgm:pt modelId="{0722CB87-4DFF-42DA-B3BE-0426D10BD9A6}" type="pres">
      <dgm:prSet presAssocID="{A6BCF858-B39E-431F-B7F0-ACD16EC99C7D}" presName="linearFlow" presStyleCnt="0">
        <dgm:presLayoutVars>
          <dgm:dir/>
          <dgm:resizeHandles val="exact"/>
        </dgm:presLayoutVars>
      </dgm:prSet>
      <dgm:spPr/>
      <dgm:t>
        <a:bodyPr/>
        <a:lstStyle/>
        <a:p>
          <a:endParaRPr lang="de-DE"/>
        </a:p>
      </dgm:t>
    </dgm:pt>
    <dgm:pt modelId="{E69F6897-FA44-4D33-95A1-02C61B3B37CC}" type="pres">
      <dgm:prSet presAssocID="{41296BC6-2EBB-497E-96C8-769DF938FF6B}" presName="composite" presStyleCnt="0"/>
      <dgm:spPr/>
    </dgm:pt>
    <dgm:pt modelId="{B6D2BD4A-D59B-4853-8516-85AF3B582B05}" type="pres">
      <dgm:prSet presAssocID="{41296BC6-2EBB-497E-96C8-769DF938FF6B}" presName="imgShp" presStyleLbl="fgImgPlace1" presStyleIdx="0" presStyleCnt="1" custLinFactNeighborX="80379" custLinFactNeighborY="-98"/>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D18AE4DD-AA00-4EEF-A915-EA78C3CDDBA5}" type="pres">
      <dgm:prSet presAssocID="{41296BC6-2EBB-497E-96C8-769DF938FF6B}" presName="txShp" presStyleLbl="node1" presStyleIdx="0" presStyleCnt="1" custScaleY="100098" custLinFactY="-100000" custLinFactNeighborX="19452" custLinFactNeighborY="-197715">
        <dgm:presLayoutVars>
          <dgm:bulletEnabled val="1"/>
        </dgm:presLayoutVars>
      </dgm:prSet>
      <dgm:spPr/>
      <dgm:t>
        <a:bodyPr/>
        <a:lstStyle/>
        <a:p>
          <a:endParaRPr lang="de-DE"/>
        </a:p>
      </dgm:t>
    </dgm:pt>
  </dgm:ptLst>
  <dgm:cxnLst>
    <dgm:cxn modelId="{0DA41652-2630-445A-809C-29D6768C94C3}" type="presOf" srcId="{A6BCF858-B39E-431F-B7F0-ACD16EC99C7D}" destId="{0722CB87-4DFF-42DA-B3BE-0426D10BD9A6}" srcOrd="0" destOrd="0" presId="urn:microsoft.com/office/officeart/2005/8/layout/vList3"/>
    <dgm:cxn modelId="{AECBE4D5-B68A-494C-8DC7-A6C50F43FDE3}" type="presOf" srcId="{41296BC6-2EBB-497E-96C8-769DF938FF6B}" destId="{D18AE4DD-AA00-4EEF-A915-EA78C3CDDBA5}" srcOrd="0" destOrd="0" presId="urn:microsoft.com/office/officeart/2005/8/layout/vList3"/>
    <dgm:cxn modelId="{EAEDF5B3-4EF7-46A0-ADF0-3537BE15DFBC}" srcId="{A6BCF858-B39E-431F-B7F0-ACD16EC99C7D}" destId="{41296BC6-2EBB-497E-96C8-769DF938FF6B}" srcOrd="0" destOrd="0" parTransId="{25CC92E5-0D37-4535-8107-7128E5FC90BE}" sibTransId="{73489C6D-C5FA-4460-9736-20B51B764A5C}"/>
    <dgm:cxn modelId="{B3455417-F56B-4E81-9480-39D02ED8C06F}" type="presParOf" srcId="{0722CB87-4DFF-42DA-B3BE-0426D10BD9A6}" destId="{E69F6897-FA44-4D33-95A1-02C61B3B37CC}" srcOrd="0" destOrd="0" presId="urn:microsoft.com/office/officeart/2005/8/layout/vList3"/>
    <dgm:cxn modelId="{9BF55A74-28F7-4720-9A67-585CA115DE1B}" type="presParOf" srcId="{E69F6897-FA44-4D33-95A1-02C61B3B37CC}" destId="{B6D2BD4A-D59B-4853-8516-85AF3B582B05}" srcOrd="0" destOrd="0" presId="urn:microsoft.com/office/officeart/2005/8/layout/vList3"/>
    <dgm:cxn modelId="{7444058B-1BF8-43BD-B21B-1DB251C08FA6}" type="presParOf" srcId="{E69F6897-FA44-4D33-95A1-02C61B3B37CC}" destId="{D18AE4DD-AA00-4EEF-A915-EA78C3CDDBA5}" srcOrd="1" destOrd="0" presId="urn:microsoft.com/office/officeart/2005/8/layout/vList3"/>
  </dgm:cxnLst>
  <dgm:bg>
    <a:noFill/>
  </dgm:bg>
  <dgm:whole/>
  <dgm:extLst>
    <a:ext uri="http://schemas.microsoft.com/office/drawing/2008/diagram">
      <dsp:dataModelExt xmlns:dsp="http://schemas.microsoft.com/office/drawing/2008/diagram" relId="rId2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6BCF858-B39E-431F-B7F0-ACD16EC99C7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de-DE"/>
        </a:p>
      </dgm:t>
    </dgm:pt>
    <dgm:pt modelId="{41296BC6-2EBB-497E-96C8-769DF938FF6B}">
      <dgm:prSet phldrT="[Text]" custT="1"/>
      <dgm:spPr>
        <a:solidFill>
          <a:srgbClr val="009CA2"/>
        </a:solidFill>
      </dgm:spPr>
      <dgm:t>
        <a:bodyPr/>
        <a:lstStyle/>
        <a:p>
          <a:r>
            <a:rPr lang="de-DE" sz="3300" dirty="0"/>
            <a:t>Angepasst</a:t>
          </a:r>
        </a:p>
      </dgm:t>
    </dgm:pt>
    <dgm:pt modelId="{25CC92E5-0D37-4535-8107-7128E5FC90BE}" type="parTrans" cxnId="{EAEDF5B3-4EF7-46A0-ADF0-3537BE15DFBC}">
      <dgm:prSet/>
      <dgm:spPr/>
      <dgm:t>
        <a:bodyPr/>
        <a:lstStyle/>
        <a:p>
          <a:endParaRPr lang="de-DE"/>
        </a:p>
      </dgm:t>
    </dgm:pt>
    <dgm:pt modelId="{73489C6D-C5FA-4460-9736-20B51B764A5C}" type="sibTrans" cxnId="{EAEDF5B3-4EF7-46A0-ADF0-3537BE15DFBC}">
      <dgm:prSet/>
      <dgm:spPr/>
      <dgm:t>
        <a:bodyPr/>
        <a:lstStyle/>
        <a:p>
          <a:endParaRPr lang="de-DE"/>
        </a:p>
      </dgm:t>
    </dgm:pt>
    <dgm:pt modelId="{0722CB87-4DFF-42DA-B3BE-0426D10BD9A6}" type="pres">
      <dgm:prSet presAssocID="{A6BCF858-B39E-431F-B7F0-ACD16EC99C7D}" presName="linearFlow" presStyleCnt="0">
        <dgm:presLayoutVars>
          <dgm:dir/>
          <dgm:resizeHandles val="exact"/>
        </dgm:presLayoutVars>
      </dgm:prSet>
      <dgm:spPr/>
      <dgm:t>
        <a:bodyPr/>
        <a:lstStyle/>
        <a:p>
          <a:endParaRPr lang="de-DE"/>
        </a:p>
      </dgm:t>
    </dgm:pt>
    <dgm:pt modelId="{E69F6897-FA44-4D33-95A1-02C61B3B37CC}" type="pres">
      <dgm:prSet presAssocID="{41296BC6-2EBB-497E-96C8-769DF938FF6B}" presName="composite" presStyleCnt="0"/>
      <dgm:spPr/>
    </dgm:pt>
    <dgm:pt modelId="{B6D2BD4A-D59B-4853-8516-85AF3B582B05}" type="pres">
      <dgm:prSet presAssocID="{41296BC6-2EBB-497E-96C8-769DF938FF6B}" presName="imgShp" presStyleLbl="fgImgPlace1" presStyleIdx="0" presStyleCnt="1" custLinFactNeighborX="80379" custLinFactNeighborY="-98"/>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D18AE4DD-AA00-4EEF-A915-EA78C3CDDBA5}" type="pres">
      <dgm:prSet presAssocID="{41296BC6-2EBB-497E-96C8-769DF938FF6B}" presName="txShp" presStyleLbl="node1" presStyleIdx="0" presStyleCnt="1" custScaleY="100098" custLinFactY="-100000" custLinFactNeighborX="19452" custLinFactNeighborY="-197715">
        <dgm:presLayoutVars>
          <dgm:bulletEnabled val="1"/>
        </dgm:presLayoutVars>
      </dgm:prSet>
      <dgm:spPr/>
      <dgm:t>
        <a:bodyPr/>
        <a:lstStyle/>
        <a:p>
          <a:endParaRPr lang="de-DE"/>
        </a:p>
      </dgm:t>
    </dgm:pt>
  </dgm:ptLst>
  <dgm:cxnLst>
    <dgm:cxn modelId="{0DA41652-2630-445A-809C-29D6768C94C3}" type="presOf" srcId="{A6BCF858-B39E-431F-B7F0-ACD16EC99C7D}" destId="{0722CB87-4DFF-42DA-B3BE-0426D10BD9A6}" srcOrd="0" destOrd="0" presId="urn:microsoft.com/office/officeart/2005/8/layout/vList3"/>
    <dgm:cxn modelId="{AECBE4D5-B68A-494C-8DC7-A6C50F43FDE3}" type="presOf" srcId="{41296BC6-2EBB-497E-96C8-769DF938FF6B}" destId="{D18AE4DD-AA00-4EEF-A915-EA78C3CDDBA5}" srcOrd="0" destOrd="0" presId="urn:microsoft.com/office/officeart/2005/8/layout/vList3"/>
    <dgm:cxn modelId="{EAEDF5B3-4EF7-46A0-ADF0-3537BE15DFBC}" srcId="{A6BCF858-B39E-431F-B7F0-ACD16EC99C7D}" destId="{41296BC6-2EBB-497E-96C8-769DF938FF6B}" srcOrd="0" destOrd="0" parTransId="{25CC92E5-0D37-4535-8107-7128E5FC90BE}" sibTransId="{73489C6D-C5FA-4460-9736-20B51B764A5C}"/>
    <dgm:cxn modelId="{B3455417-F56B-4E81-9480-39D02ED8C06F}" type="presParOf" srcId="{0722CB87-4DFF-42DA-B3BE-0426D10BD9A6}" destId="{E69F6897-FA44-4D33-95A1-02C61B3B37CC}" srcOrd="0" destOrd="0" presId="urn:microsoft.com/office/officeart/2005/8/layout/vList3"/>
    <dgm:cxn modelId="{9BF55A74-28F7-4720-9A67-585CA115DE1B}" type="presParOf" srcId="{E69F6897-FA44-4D33-95A1-02C61B3B37CC}" destId="{B6D2BD4A-D59B-4853-8516-85AF3B582B05}" srcOrd="0" destOrd="0" presId="urn:microsoft.com/office/officeart/2005/8/layout/vList3"/>
    <dgm:cxn modelId="{7444058B-1BF8-43BD-B21B-1DB251C08FA6}" type="presParOf" srcId="{E69F6897-FA44-4D33-95A1-02C61B3B37CC}" destId="{D18AE4DD-AA00-4EEF-A915-EA78C3CDDBA5}" srcOrd="1" destOrd="0" presId="urn:microsoft.com/office/officeart/2005/8/layout/vList3"/>
  </dgm:cxnLst>
  <dgm:bg>
    <a:noFill/>
  </dgm:bg>
  <dgm:whole/>
  <dgm:extLst>
    <a:ext uri="http://schemas.microsoft.com/office/drawing/2008/diagram">
      <dsp:dataModelExt xmlns:dsp="http://schemas.microsoft.com/office/drawing/2008/diagram" relId="rId33"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6BCF858-B39E-431F-B7F0-ACD16EC99C7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de-DE"/>
        </a:p>
      </dgm:t>
    </dgm:pt>
    <dgm:pt modelId="{41296BC6-2EBB-497E-96C8-769DF938FF6B}">
      <dgm:prSet phldrT="[Text]"/>
      <dgm:spPr>
        <a:solidFill>
          <a:srgbClr val="009CA2"/>
        </a:solidFill>
      </dgm:spPr>
      <dgm:t>
        <a:bodyPr/>
        <a:lstStyle/>
        <a:p>
          <a:r>
            <a:rPr lang="de-DE" dirty="0"/>
            <a:t>Kontrolle</a:t>
          </a:r>
        </a:p>
      </dgm:t>
    </dgm:pt>
    <dgm:pt modelId="{25CC92E5-0D37-4535-8107-7128E5FC90BE}" type="parTrans" cxnId="{EAEDF5B3-4EF7-46A0-ADF0-3537BE15DFBC}">
      <dgm:prSet/>
      <dgm:spPr/>
      <dgm:t>
        <a:bodyPr/>
        <a:lstStyle/>
        <a:p>
          <a:endParaRPr lang="de-DE"/>
        </a:p>
      </dgm:t>
    </dgm:pt>
    <dgm:pt modelId="{73489C6D-C5FA-4460-9736-20B51B764A5C}" type="sibTrans" cxnId="{EAEDF5B3-4EF7-46A0-ADF0-3537BE15DFBC}">
      <dgm:prSet/>
      <dgm:spPr/>
      <dgm:t>
        <a:bodyPr/>
        <a:lstStyle/>
        <a:p>
          <a:endParaRPr lang="de-DE"/>
        </a:p>
      </dgm:t>
    </dgm:pt>
    <dgm:pt modelId="{FFB54F02-540F-4D26-A24F-F62883E982B1}">
      <dgm:prSet phldrT="[Text]"/>
      <dgm:spPr>
        <a:solidFill>
          <a:srgbClr val="009CA2"/>
        </a:solidFill>
      </dgm:spPr>
      <dgm:t>
        <a:bodyPr/>
        <a:lstStyle/>
        <a:p>
          <a:r>
            <a:rPr lang="de-DE" dirty="0"/>
            <a:t>Selbstmanagement</a:t>
          </a:r>
        </a:p>
      </dgm:t>
    </dgm:pt>
    <dgm:pt modelId="{47CCDB76-1E64-4871-B9D3-006C45240569}" type="parTrans" cxnId="{615F3E04-0246-45CB-9CE3-8245C9994669}">
      <dgm:prSet/>
      <dgm:spPr/>
      <dgm:t>
        <a:bodyPr/>
        <a:lstStyle/>
        <a:p>
          <a:endParaRPr lang="de-DE"/>
        </a:p>
      </dgm:t>
    </dgm:pt>
    <dgm:pt modelId="{4D36172C-3601-4628-B433-8657B8238583}" type="sibTrans" cxnId="{615F3E04-0246-45CB-9CE3-8245C9994669}">
      <dgm:prSet/>
      <dgm:spPr/>
      <dgm:t>
        <a:bodyPr/>
        <a:lstStyle/>
        <a:p>
          <a:endParaRPr lang="de-DE"/>
        </a:p>
      </dgm:t>
    </dgm:pt>
    <dgm:pt modelId="{FF89E734-80D2-4199-BC27-7A8BCA704FC2}">
      <dgm:prSet phldrT="[Text]"/>
      <dgm:spPr>
        <a:solidFill>
          <a:srgbClr val="009CA2"/>
        </a:solidFill>
      </dgm:spPr>
      <dgm:t>
        <a:bodyPr/>
        <a:lstStyle/>
        <a:p>
          <a:r>
            <a:rPr lang="de-DE" dirty="0" err="1"/>
            <a:t>Responsive</a:t>
          </a:r>
          <a:r>
            <a:rPr lang="de-DE" dirty="0"/>
            <a:t> Design</a:t>
          </a:r>
        </a:p>
      </dgm:t>
    </dgm:pt>
    <dgm:pt modelId="{E9FF99F6-55FC-4E79-ACE4-FF1B2CD8E7EA}" type="parTrans" cxnId="{AB1AE080-6351-4F88-834E-12AEDF571B54}">
      <dgm:prSet/>
      <dgm:spPr/>
      <dgm:t>
        <a:bodyPr/>
        <a:lstStyle/>
        <a:p>
          <a:endParaRPr lang="de-DE"/>
        </a:p>
      </dgm:t>
    </dgm:pt>
    <dgm:pt modelId="{C1AA3829-B71E-4434-BA91-8DB6C66BB05A}" type="sibTrans" cxnId="{AB1AE080-6351-4F88-834E-12AEDF571B54}">
      <dgm:prSet/>
      <dgm:spPr/>
      <dgm:t>
        <a:bodyPr/>
        <a:lstStyle/>
        <a:p>
          <a:endParaRPr lang="de-DE"/>
        </a:p>
      </dgm:t>
    </dgm:pt>
    <dgm:pt modelId="{0722CB87-4DFF-42DA-B3BE-0426D10BD9A6}" type="pres">
      <dgm:prSet presAssocID="{A6BCF858-B39E-431F-B7F0-ACD16EC99C7D}" presName="linearFlow" presStyleCnt="0">
        <dgm:presLayoutVars>
          <dgm:dir/>
          <dgm:resizeHandles val="exact"/>
        </dgm:presLayoutVars>
      </dgm:prSet>
      <dgm:spPr/>
      <dgm:t>
        <a:bodyPr/>
        <a:lstStyle/>
        <a:p>
          <a:endParaRPr lang="de-DE"/>
        </a:p>
      </dgm:t>
    </dgm:pt>
    <dgm:pt modelId="{E69F6897-FA44-4D33-95A1-02C61B3B37CC}" type="pres">
      <dgm:prSet presAssocID="{41296BC6-2EBB-497E-96C8-769DF938FF6B}" presName="composite" presStyleCnt="0"/>
      <dgm:spPr/>
    </dgm:pt>
    <dgm:pt modelId="{B6D2BD4A-D59B-4853-8516-85AF3B582B05}" type="pres">
      <dgm:prSet presAssocID="{41296BC6-2EBB-497E-96C8-769DF938FF6B}" presName="imgShp"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D18AE4DD-AA00-4EEF-A915-EA78C3CDDBA5}" type="pres">
      <dgm:prSet presAssocID="{41296BC6-2EBB-497E-96C8-769DF938FF6B}" presName="txShp" presStyleLbl="node1" presStyleIdx="0" presStyleCnt="3">
        <dgm:presLayoutVars>
          <dgm:bulletEnabled val="1"/>
        </dgm:presLayoutVars>
      </dgm:prSet>
      <dgm:spPr/>
      <dgm:t>
        <a:bodyPr/>
        <a:lstStyle/>
        <a:p>
          <a:endParaRPr lang="de-DE"/>
        </a:p>
      </dgm:t>
    </dgm:pt>
    <dgm:pt modelId="{E25B1FA2-E17C-42C5-8FAF-3BC9E8DAEA7A}" type="pres">
      <dgm:prSet presAssocID="{73489C6D-C5FA-4460-9736-20B51B764A5C}" presName="spacing" presStyleCnt="0"/>
      <dgm:spPr/>
    </dgm:pt>
    <dgm:pt modelId="{F727B890-FF61-48AF-954B-694A3910C298}" type="pres">
      <dgm:prSet presAssocID="{FFB54F02-540F-4D26-A24F-F62883E982B1}" presName="composite" presStyleCnt="0"/>
      <dgm:spPr/>
    </dgm:pt>
    <dgm:pt modelId="{51B2BDFB-289F-4242-9C5F-B891C0E0CB1B}" type="pres">
      <dgm:prSet presAssocID="{FFB54F02-540F-4D26-A24F-F62883E982B1}" presName="imgShp"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694C880F-B52E-48A7-B8EC-F14ACFBF07DE}" type="pres">
      <dgm:prSet presAssocID="{FFB54F02-540F-4D26-A24F-F62883E982B1}" presName="txShp" presStyleLbl="node1" presStyleIdx="1" presStyleCnt="3">
        <dgm:presLayoutVars>
          <dgm:bulletEnabled val="1"/>
        </dgm:presLayoutVars>
      </dgm:prSet>
      <dgm:spPr/>
      <dgm:t>
        <a:bodyPr/>
        <a:lstStyle/>
        <a:p>
          <a:endParaRPr lang="de-DE"/>
        </a:p>
      </dgm:t>
    </dgm:pt>
    <dgm:pt modelId="{E30D30DE-40BD-4C10-983A-674632778F02}" type="pres">
      <dgm:prSet presAssocID="{4D36172C-3601-4628-B433-8657B8238583}" presName="spacing" presStyleCnt="0"/>
      <dgm:spPr/>
    </dgm:pt>
    <dgm:pt modelId="{B354E17B-95B7-4482-BDB6-4D7F63267268}" type="pres">
      <dgm:prSet presAssocID="{FF89E734-80D2-4199-BC27-7A8BCA704FC2}" presName="composite" presStyleCnt="0"/>
      <dgm:spPr/>
    </dgm:pt>
    <dgm:pt modelId="{C86A4CCF-563E-4578-A1A5-E2CFB4F5F46B}" type="pres">
      <dgm:prSet presAssocID="{FF89E734-80D2-4199-BC27-7A8BCA704FC2}" presName="imgShp"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04F8EDD3-CC9D-46EE-B46F-412A38AD4846}" type="pres">
      <dgm:prSet presAssocID="{FF89E734-80D2-4199-BC27-7A8BCA704FC2}" presName="txShp" presStyleLbl="node1" presStyleIdx="2" presStyleCnt="3">
        <dgm:presLayoutVars>
          <dgm:bulletEnabled val="1"/>
        </dgm:presLayoutVars>
      </dgm:prSet>
      <dgm:spPr/>
      <dgm:t>
        <a:bodyPr/>
        <a:lstStyle/>
        <a:p>
          <a:endParaRPr lang="de-DE"/>
        </a:p>
      </dgm:t>
    </dgm:pt>
  </dgm:ptLst>
  <dgm:cxnLst>
    <dgm:cxn modelId="{615F3E04-0246-45CB-9CE3-8245C9994669}" srcId="{A6BCF858-B39E-431F-B7F0-ACD16EC99C7D}" destId="{FFB54F02-540F-4D26-A24F-F62883E982B1}" srcOrd="1" destOrd="0" parTransId="{47CCDB76-1E64-4871-B9D3-006C45240569}" sibTransId="{4D36172C-3601-4628-B433-8657B8238583}"/>
    <dgm:cxn modelId="{AB1AE080-6351-4F88-834E-12AEDF571B54}" srcId="{A6BCF858-B39E-431F-B7F0-ACD16EC99C7D}" destId="{FF89E734-80D2-4199-BC27-7A8BCA704FC2}" srcOrd="2" destOrd="0" parTransId="{E9FF99F6-55FC-4E79-ACE4-FF1B2CD8E7EA}" sibTransId="{C1AA3829-B71E-4434-BA91-8DB6C66BB05A}"/>
    <dgm:cxn modelId="{EAEDF5B3-4EF7-46A0-ADF0-3537BE15DFBC}" srcId="{A6BCF858-B39E-431F-B7F0-ACD16EC99C7D}" destId="{41296BC6-2EBB-497E-96C8-769DF938FF6B}" srcOrd="0" destOrd="0" parTransId="{25CC92E5-0D37-4535-8107-7128E5FC90BE}" sibTransId="{73489C6D-C5FA-4460-9736-20B51B764A5C}"/>
    <dgm:cxn modelId="{31781973-30A3-4CBD-9F40-6E24C90DA580}" type="presOf" srcId="{A6BCF858-B39E-431F-B7F0-ACD16EC99C7D}" destId="{0722CB87-4DFF-42DA-B3BE-0426D10BD9A6}" srcOrd="0" destOrd="0" presId="urn:microsoft.com/office/officeart/2005/8/layout/vList3"/>
    <dgm:cxn modelId="{935E1159-EBC6-4ADA-9D99-98FE25DC3A7A}" type="presOf" srcId="{41296BC6-2EBB-497E-96C8-769DF938FF6B}" destId="{D18AE4DD-AA00-4EEF-A915-EA78C3CDDBA5}" srcOrd="0" destOrd="0" presId="urn:microsoft.com/office/officeart/2005/8/layout/vList3"/>
    <dgm:cxn modelId="{DA72ABC6-EF1C-4FC1-9C57-143111421B9F}" type="presOf" srcId="{FFB54F02-540F-4D26-A24F-F62883E982B1}" destId="{694C880F-B52E-48A7-B8EC-F14ACFBF07DE}" srcOrd="0" destOrd="0" presId="urn:microsoft.com/office/officeart/2005/8/layout/vList3"/>
    <dgm:cxn modelId="{3B92BAAA-A87F-43CC-B5B0-5916E0E17179}" type="presOf" srcId="{FF89E734-80D2-4199-BC27-7A8BCA704FC2}" destId="{04F8EDD3-CC9D-46EE-B46F-412A38AD4846}" srcOrd="0" destOrd="0" presId="urn:microsoft.com/office/officeart/2005/8/layout/vList3"/>
    <dgm:cxn modelId="{54851CE7-279D-487F-82CD-68A2C9622B83}" type="presParOf" srcId="{0722CB87-4DFF-42DA-B3BE-0426D10BD9A6}" destId="{E69F6897-FA44-4D33-95A1-02C61B3B37CC}" srcOrd="0" destOrd="0" presId="urn:microsoft.com/office/officeart/2005/8/layout/vList3"/>
    <dgm:cxn modelId="{92206E37-F3D1-44A7-81BE-E4786967DA92}" type="presParOf" srcId="{E69F6897-FA44-4D33-95A1-02C61B3B37CC}" destId="{B6D2BD4A-D59B-4853-8516-85AF3B582B05}" srcOrd="0" destOrd="0" presId="urn:microsoft.com/office/officeart/2005/8/layout/vList3"/>
    <dgm:cxn modelId="{CAE92AA1-E08B-45A1-8F43-51684E070E7E}" type="presParOf" srcId="{E69F6897-FA44-4D33-95A1-02C61B3B37CC}" destId="{D18AE4DD-AA00-4EEF-A915-EA78C3CDDBA5}" srcOrd="1" destOrd="0" presId="urn:microsoft.com/office/officeart/2005/8/layout/vList3"/>
    <dgm:cxn modelId="{FA920BB5-BFBB-43DA-BB8C-E4B9BD252707}" type="presParOf" srcId="{0722CB87-4DFF-42DA-B3BE-0426D10BD9A6}" destId="{E25B1FA2-E17C-42C5-8FAF-3BC9E8DAEA7A}" srcOrd="1" destOrd="0" presId="urn:microsoft.com/office/officeart/2005/8/layout/vList3"/>
    <dgm:cxn modelId="{31495C82-A4FA-4F5E-9F34-954467DEBF7E}" type="presParOf" srcId="{0722CB87-4DFF-42DA-B3BE-0426D10BD9A6}" destId="{F727B890-FF61-48AF-954B-694A3910C298}" srcOrd="2" destOrd="0" presId="urn:microsoft.com/office/officeart/2005/8/layout/vList3"/>
    <dgm:cxn modelId="{B6392C22-7B21-4E99-8E42-6620435BCDD3}" type="presParOf" srcId="{F727B890-FF61-48AF-954B-694A3910C298}" destId="{51B2BDFB-289F-4242-9C5F-B891C0E0CB1B}" srcOrd="0" destOrd="0" presId="urn:microsoft.com/office/officeart/2005/8/layout/vList3"/>
    <dgm:cxn modelId="{11EFE99A-1962-4571-8E0F-7FAAD79AC3F7}" type="presParOf" srcId="{F727B890-FF61-48AF-954B-694A3910C298}" destId="{694C880F-B52E-48A7-B8EC-F14ACFBF07DE}" srcOrd="1" destOrd="0" presId="urn:microsoft.com/office/officeart/2005/8/layout/vList3"/>
    <dgm:cxn modelId="{CA12B8B6-2CCF-4270-BD77-0F7AF8CAB00E}" type="presParOf" srcId="{0722CB87-4DFF-42DA-B3BE-0426D10BD9A6}" destId="{E30D30DE-40BD-4C10-983A-674632778F02}" srcOrd="3" destOrd="0" presId="urn:microsoft.com/office/officeart/2005/8/layout/vList3"/>
    <dgm:cxn modelId="{465AB8A5-AA17-4882-A97C-0D1310151725}" type="presParOf" srcId="{0722CB87-4DFF-42DA-B3BE-0426D10BD9A6}" destId="{B354E17B-95B7-4482-BDB6-4D7F63267268}" srcOrd="4" destOrd="0" presId="urn:microsoft.com/office/officeart/2005/8/layout/vList3"/>
    <dgm:cxn modelId="{EC3C6A85-2EBC-4159-A9BF-6E7E4B922ED7}" type="presParOf" srcId="{B354E17B-95B7-4482-BDB6-4D7F63267268}" destId="{C86A4CCF-563E-4578-A1A5-E2CFB4F5F46B}" srcOrd="0" destOrd="0" presId="urn:microsoft.com/office/officeart/2005/8/layout/vList3"/>
    <dgm:cxn modelId="{287DD96C-8DB6-4DE1-B1B9-D42571BB8001}" type="presParOf" srcId="{B354E17B-95B7-4482-BDB6-4D7F63267268}" destId="{04F8EDD3-CC9D-46EE-B46F-412A38AD4846}"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6BCF858-B39E-431F-B7F0-ACD16EC99C7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de-DE"/>
        </a:p>
      </dgm:t>
    </dgm:pt>
    <dgm:pt modelId="{41296BC6-2EBB-497E-96C8-769DF938FF6B}">
      <dgm:prSet phldrT="[Text]" custT="1"/>
      <dgm:spPr>
        <a:solidFill>
          <a:srgbClr val="009CA2"/>
        </a:solidFill>
      </dgm:spPr>
      <dgm:t>
        <a:bodyPr/>
        <a:lstStyle/>
        <a:p>
          <a:r>
            <a:rPr lang="de-DE" sz="3300" dirty="0"/>
            <a:t>Informativ</a:t>
          </a:r>
        </a:p>
      </dgm:t>
    </dgm:pt>
    <dgm:pt modelId="{25CC92E5-0D37-4535-8107-7128E5FC90BE}" type="parTrans" cxnId="{EAEDF5B3-4EF7-46A0-ADF0-3537BE15DFBC}">
      <dgm:prSet/>
      <dgm:spPr/>
      <dgm:t>
        <a:bodyPr/>
        <a:lstStyle/>
        <a:p>
          <a:endParaRPr lang="de-DE"/>
        </a:p>
      </dgm:t>
    </dgm:pt>
    <dgm:pt modelId="{73489C6D-C5FA-4460-9736-20B51B764A5C}" type="sibTrans" cxnId="{EAEDF5B3-4EF7-46A0-ADF0-3537BE15DFBC}">
      <dgm:prSet/>
      <dgm:spPr/>
      <dgm:t>
        <a:bodyPr/>
        <a:lstStyle/>
        <a:p>
          <a:endParaRPr lang="de-DE"/>
        </a:p>
      </dgm:t>
    </dgm:pt>
    <dgm:pt modelId="{FFB54F02-540F-4D26-A24F-F62883E982B1}">
      <dgm:prSet phldrT="[Text]" custT="1"/>
      <dgm:spPr>
        <a:solidFill>
          <a:srgbClr val="009CA2"/>
        </a:solidFill>
      </dgm:spPr>
      <dgm:t>
        <a:bodyPr/>
        <a:lstStyle/>
        <a:p>
          <a:r>
            <a:rPr lang="de-DE" sz="3300" dirty="0" smtClean="0"/>
            <a:t>Ortsunabhängig</a:t>
          </a:r>
          <a:endParaRPr lang="de-DE" sz="3300" dirty="0"/>
        </a:p>
      </dgm:t>
    </dgm:pt>
    <dgm:pt modelId="{47CCDB76-1E64-4871-B9D3-006C45240569}" type="parTrans" cxnId="{615F3E04-0246-45CB-9CE3-8245C9994669}">
      <dgm:prSet/>
      <dgm:spPr/>
      <dgm:t>
        <a:bodyPr/>
        <a:lstStyle/>
        <a:p>
          <a:endParaRPr lang="de-DE"/>
        </a:p>
      </dgm:t>
    </dgm:pt>
    <dgm:pt modelId="{4D36172C-3601-4628-B433-8657B8238583}" type="sibTrans" cxnId="{615F3E04-0246-45CB-9CE3-8245C9994669}">
      <dgm:prSet/>
      <dgm:spPr/>
      <dgm:t>
        <a:bodyPr/>
        <a:lstStyle/>
        <a:p>
          <a:endParaRPr lang="de-DE"/>
        </a:p>
      </dgm:t>
    </dgm:pt>
    <dgm:pt modelId="{0722CB87-4DFF-42DA-B3BE-0426D10BD9A6}" type="pres">
      <dgm:prSet presAssocID="{A6BCF858-B39E-431F-B7F0-ACD16EC99C7D}" presName="linearFlow" presStyleCnt="0">
        <dgm:presLayoutVars>
          <dgm:dir/>
          <dgm:resizeHandles val="exact"/>
        </dgm:presLayoutVars>
      </dgm:prSet>
      <dgm:spPr/>
      <dgm:t>
        <a:bodyPr/>
        <a:lstStyle/>
        <a:p>
          <a:endParaRPr lang="de-DE"/>
        </a:p>
      </dgm:t>
    </dgm:pt>
    <dgm:pt modelId="{E69F6897-FA44-4D33-95A1-02C61B3B37CC}" type="pres">
      <dgm:prSet presAssocID="{41296BC6-2EBB-497E-96C8-769DF938FF6B}" presName="composite" presStyleCnt="0"/>
      <dgm:spPr/>
    </dgm:pt>
    <dgm:pt modelId="{B6D2BD4A-D59B-4853-8516-85AF3B582B05}" type="pres">
      <dgm:prSet presAssocID="{41296BC6-2EBB-497E-96C8-769DF938FF6B}" presName="imgShp" presStyleLbl="fgImgPlac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D18AE4DD-AA00-4EEF-A915-EA78C3CDDBA5}" type="pres">
      <dgm:prSet presAssocID="{41296BC6-2EBB-497E-96C8-769DF938FF6B}" presName="txShp" presStyleLbl="node1" presStyleIdx="0" presStyleCnt="2">
        <dgm:presLayoutVars>
          <dgm:bulletEnabled val="1"/>
        </dgm:presLayoutVars>
      </dgm:prSet>
      <dgm:spPr/>
      <dgm:t>
        <a:bodyPr/>
        <a:lstStyle/>
        <a:p>
          <a:endParaRPr lang="de-DE"/>
        </a:p>
      </dgm:t>
    </dgm:pt>
    <dgm:pt modelId="{E25B1FA2-E17C-42C5-8FAF-3BC9E8DAEA7A}" type="pres">
      <dgm:prSet presAssocID="{73489C6D-C5FA-4460-9736-20B51B764A5C}" presName="spacing" presStyleCnt="0"/>
      <dgm:spPr/>
    </dgm:pt>
    <dgm:pt modelId="{F727B890-FF61-48AF-954B-694A3910C298}" type="pres">
      <dgm:prSet presAssocID="{FFB54F02-540F-4D26-A24F-F62883E982B1}" presName="composite" presStyleCnt="0"/>
      <dgm:spPr/>
    </dgm:pt>
    <dgm:pt modelId="{51B2BDFB-289F-4242-9C5F-B891C0E0CB1B}" type="pres">
      <dgm:prSet presAssocID="{FFB54F02-540F-4D26-A24F-F62883E982B1}" presName="imgShp" presStyleLbl="fgImgPlac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694C880F-B52E-48A7-B8EC-F14ACFBF07DE}" type="pres">
      <dgm:prSet presAssocID="{FFB54F02-540F-4D26-A24F-F62883E982B1}" presName="txShp" presStyleLbl="node1" presStyleIdx="1" presStyleCnt="2">
        <dgm:presLayoutVars>
          <dgm:bulletEnabled val="1"/>
        </dgm:presLayoutVars>
      </dgm:prSet>
      <dgm:spPr/>
      <dgm:t>
        <a:bodyPr/>
        <a:lstStyle/>
        <a:p>
          <a:endParaRPr lang="de-DE"/>
        </a:p>
      </dgm:t>
    </dgm:pt>
  </dgm:ptLst>
  <dgm:cxnLst>
    <dgm:cxn modelId="{AECBE4D5-B68A-494C-8DC7-A6C50F43FDE3}" type="presOf" srcId="{41296BC6-2EBB-497E-96C8-769DF938FF6B}" destId="{D18AE4DD-AA00-4EEF-A915-EA78C3CDDBA5}" srcOrd="0" destOrd="0" presId="urn:microsoft.com/office/officeart/2005/8/layout/vList3"/>
    <dgm:cxn modelId="{615F3E04-0246-45CB-9CE3-8245C9994669}" srcId="{A6BCF858-B39E-431F-B7F0-ACD16EC99C7D}" destId="{FFB54F02-540F-4D26-A24F-F62883E982B1}" srcOrd="1" destOrd="0" parTransId="{47CCDB76-1E64-4871-B9D3-006C45240569}" sibTransId="{4D36172C-3601-4628-B433-8657B8238583}"/>
    <dgm:cxn modelId="{0DA41652-2630-445A-809C-29D6768C94C3}" type="presOf" srcId="{A6BCF858-B39E-431F-B7F0-ACD16EC99C7D}" destId="{0722CB87-4DFF-42DA-B3BE-0426D10BD9A6}" srcOrd="0" destOrd="0" presId="urn:microsoft.com/office/officeart/2005/8/layout/vList3"/>
    <dgm:cxn modelId="{563379EA-6E59-43E9-8734-0BC44874B98A}" type="presOf" srcId="{FFB54F02-540F-4D26-A24F-F62883E982B1}" destId="{694C880F-B52E-48A7-B8EC-F14ACFBF07DE}" srcOrd="0" destOrd="0" presId="urn:microsoft.com/office/officeart/2005/8/layout/vList3"/>
    <dgm:cxn modelId="{EAEDF5B3-4EF7-46A0-ADF0-3537BE15DFBC}" srcId="{A6BCF858-B39E-431F-B7F0-ACD16EC99C7D}" destId="{41296BC6-2EBB-497E-96C8-769DF938FF6B}" srcOrd="0" destOrd="0" parTransId="{25CC92E5-0D37-4535-8107-7128E5FC90BE}" sibTransId="{73489C6D-C5FA-4460-9736-20B51B764A5C}"/>
    <dgm:cxn modelId="{B3455417-F56B-4E81-9480-39D02ED8C06F}" type="presParOf" srcId="{0722CB87-4DFF-42DA-B3BE-0426D10BD9A6}" destId="{E69F6897-FA44-4D33-95A1-02C61B3B37CC}" srcOrd="0" destOrd="0" presId="urn:microsoft.com/office/officeart/2005/8/layout/vList3"/>
    <dgm:cxn modelId="{9BF55A74-28F7-4720-9A67-585CA115DE1B}" type="presParOf" srcId="{E69F6897-FA44-4D33-95A1-02C61B3B37CC}" destId="{B6D2BD4A-D59B-4853-8516-85AF3B582B05}" srcOrd="0" destOrd="0" presId="urn:microsoft.com/office/officeart/2005/8/layout/vList3"/>
    <dgm:cxn modelId="{7444058B-1BF8-43BD-B21B-1DB251C08FA6}" type="presParOf" srcId="{E69F6897-FA44-4D33-95A1-02C61B3B37CC}" destId="{D18AE4DD-AA00-4EEF-A915-EA78C3CDDBA5}" srcOrd="1" destOrd="0" presId="urn:microsoft.com/office/officeart/2005/8/layout/vList3"/>
    <dgm:cxn modelId="{1B9B0C60-6360-414C-B320-D9D2A537A745}" type="presParOf" srcId="{0722CB87-4DFF-42DA-B3BE-0426D10BD9A6}" destId="{E25B1FA2-E17C-42C5-8FAF-3BC9E8DAEA7A}" srcOrd="1" destOrd="0" presId="urn:microsoft.com/office/officeart/2005/8/layout/vList3"/>
    <dgm:cxn modelId="{D0D83FFA-E993-4DFE-8243-7C6868C3A4B9}" type="presParOf" srcId="{0722CB87-4DFF-42DA-B3BE-0426D10BD9A6}" destId="{F727B890-FF61-48AF-954B-694A3910C298}" srcOrd="2" destOrd="0" presId="urn:microsoft.com/office/officeart/2005/8/layout/vList3"/>
    <dgm:cxn modelId="{96F39CA0-1324-4DB0-95B4-A60AD09BA49A}" type="presParOf" srcId="{F727B890-FF61-48AF-954B-694A3910C298}" destId="{51B2BDFB-289F-4242-9C5F-B891C0E0CB1B}" srcOrd="0" destOrd="0" presId="urn:microsoft.com/office/officeart/2005/8/layout/vList3"/>
    <dgm:cxn modelId="{7479BF8A-CFA3-4133-9306-B1E6D9FB8718}" type="presParOf" srcId="{F727B890-FF61-48AF-954B-694A3910C298}" destId="{694C880F-B52E-48A7-B8EC-F14ACFBF07DE}" srcOrd="1" destOrd="0" presId="urn:microsoft.com/office/officeart/2005/8/layout/vList3"/>
  </dgm:cxnLst>
  <dgm:bg>
    <a:noFill/>
  </dgm:bg>
  <dgm:whole/>
  <dgm:extLst>
    <a:ext uri="http://schemas.microsoft.com/office/drawing/2008/diagram">
      <dsp:dataModelExt xmlns:dsp="http://schemas.microsoft.com/office/drawing/2008/diagram"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16DE4C0-36ED-48BF-9177-CE1A225AB5EB}"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de-DE"/>
        </a:p>
      </dgm:t>
    </dgm:pt>
    <dgm:pt modelId="{42BAD6EC-9A39-4496-BFB0-BC95750D1363}">
      <dgm:prSet phldrT="[Text]"/>
      <dgm:spPr>
        <a:solidFill>
          <a:srgbClr val="009CA2"/>
        </a:solidFill>
      </dgm:spPr>
      <dgm:t>
        <a:bodyPr/>
        <a:lstStyle/>
        <a:p>
          <a:r>
            <a:rPr lang="de-DE" dirty="0"/>
            <a:t>Usability</a:t>
          </a:r>
        </a:p>
      </dgm:t>
    </dgm:pt>
    <dgm:pt modelId="{81F97FB2-4CA9-4727-B59D-866099AF7B6C}" type="parTrans" cxnId="{D1CE1428-F2D3-4960-B9D1-61908A1027EF}">
      <dgm:prSet/>
      <dgm:spPr/>
      <dgm:t>
        <a:bodyPr/>
        <a:lstStyle/>
        <a:p>
          <a:endParaRPr lang="de-DE"/>
        </a:p>
      </dgm:t>
    </dgm:pt>
    <dgm:pt modelId="{6AF545E4-7046-42B8-8F76-E1B5EED48CF0}" type="sibTrans" cxnId="{D1CE1428-F2D3-4960-B9D1-61908A1027EF}">
      <dgm:prSet/>
      <dgm:spPr/>
      <dgm:t>
        <a:bodyPr/>
        <a:lstStyle/>
        <a:p>
          <a:endParaRPr lang="de-DE"/>
        </a:p>
      </dgm:t>
    </dgm:pt>
    <dgm:pt modelId="{09EDEBC0-C86F-45B3-B036-D774B9D73600}">
      <dgm:prSet phldrT="[Text]" custT="1"/>
      <dgm:spPr>
        <a:solidFill>
          <a:srgbClr val="009CA2"/>
        </a:solidFill>
      </dgm:spPr>
      <dgm:t>
        <a:bodyPr/>
        <a:lstStyle/>
        <a:p>
          <a:r>
            <a:rPr lang="de-DE" sz="1600" dirty="0" err="1"/>
            <a:t>Responsive</a:t>
          </a:r>
          <a:r>
            <a:rPr lang="de-DE" sz="1600" dirty="0"/>
            <a:t> Design</a:t>
          </a:r>
        </a:p>
      </dgm:t>
    </dgm:pt>
    <dgm:pt modelId="{694C9327-7606-4272-9E3A-37703691F615}" type="parTrans" cxnId="{66E0546B-82F6-4C31-98B2-463BF8385191}">
      <dgm:prSet/>
      <dgm:spPr/>
      <dgm:t>
        <a:bodyPr/>
        <a:lstStyle/>
        <a:p>
          <a:endParaRPr lang="de-DE"/>
        </a:p>
      </dgm:t>
    </dgm:pt>
    <dgm:pt modelId="{A1817934-91F2-4AC6-8D53-82C7251A9115}" type="sibTrans" cxnId="{66E0546B-82F6-4C31-98B2-463BF8385191}">
      <dgm:prSet/>
      <dgm:spPr/>
      <dgm:t>
        <a:bodyPr/>
        <a:lstStyle/>
        <a:p>
          <a:endParaRPr lang="de-DE"/>
        </a:p>
      </dgm:t>
    </dgm:pt>
    <dgm:pt modelId="{9701A48A-21AF-4583-A4C9-CE7AE8EFB7F8}">
      <dgm:prSet phldrT="[Text]"/>
      <dgm:spPr>
        <a:solidFill>
          <a:srgbClr val="009CA2"/>
        </a:solidFill>
      </dgm:spPr>
      <dgm:t>
        <a:bodyPr/>
        <a:lstStyle/>
        <a:p>
          <a:r>
            <a:rPr lang="de-DE" dirty="0"/>
            <a:t>Flexible Anpassung</a:t>
          </a:r>
        </a:p>
      </dgm:t>
    </dgm:pt>
    <dgm:pt modelId="{969091E6-9F6B-40A7-9F6C-757C992E38CE}" type="parTrans" cxnId="{413AFB3E-57D7-445B-AA0A-C21133D8C5A3}">
      <dgm:prSet/>
      <dgm:spPr/>
      <dgm:t>
        <a:bodyPr/>
        <a:lstStyle/>
        <a:p>
          <a:endParaRPr lang="de-DE"/>
        </a:p>
      </dgm:t>
    </dgm:pt>
    <dgm:pt modelId="{BAEDE4C1-DD0E-420E-A36E-47977BB67708}" type="sibTrans" cxnId="{413AFB3E-57D7-445B-AA0A-C21133D8C5A3}">
      <dgm:prSet/>
      <dgm:spPr/>
      <dgm:t>
        <a:bodyPr/>
        <a:lstStyle/>
        <a:p>
          <a:endParaRPr lang="de-DE"/>
        </a:p>
      </dgm:t>
    </dgm:pt>
    <dgm:pt modelId="{145EDB80-7DA2-4750-BA22-979B6E7D8D80}">
      <dgm:prSet phldrT="[Text]"/>
      <dgm:spPr/>
      <dgm:t>
        <a:bodyPr/>
        <a:lstStyle/>
        <a:p>
          <a:r>
            <a:rPr lang="de-DE" dirty="0">
              <a:solidFill>
                <a:schemeClr val="tx1"/>
              </a:solidFill>
            </a:rPr>
            <a:t>PAMS</a:t>
          </a:r>
        </a:p>
      </dgm:t>
    </dgm:pt>
    <dgm:pt modelId="{6A3090B2-6F60-4F30-AB90-770F7E527715}" type="parTrans" cxnId="{A41DAC79-7DCF-4E96-9709-D90ACC874DD1}">
      <dgm:prSet/>
      <dgm:spPr/>
      <dgm:t>
        <a:bodyPr/>
        <a:lstStyle/>
        <a:p>
          <a:endParaRPr lang="de-DE"/>
        </a:p>
      </dgm:t>
    </dgm:pt>
    <dgm:pt modelId="{F31F062A-B3C1-4B62-B21A-779B77736BE8}" type="sibTrans" cxnId="{A41DAC79-7DCF-4E96-9709-D90ACC874DD1}">
      <dgm:prSet/>
      <dgm:spPr/>
      <dgm:t>
        <a:bodyPr/>
        <a:lstStyle/>
        <a:p>
          <a:endParaRPr lang="de-DE"/>
        </a:p>
      </dgm:t>
    </dgm:pt>
    <dgm:pt modelId="{BCD23E71-2207-412F-B605-BBE849ADC69B}" type="pres">
      <dgm:prSet presAssocID="{716DE4C0-36ED-48BF-9177-CE1A225AB5EB}" presName="Name0" presStyleCnt="0">
        <dgm:presLayoutVars>
          <dgm:chMax val="4"/>
          <dgm:resizeHandles val="exact"/>
        </dgm:presLayoutVars>
      </dgm:prSet>
      <dgm:spPr/>
      <dgm:t>
        <a:bodyPr/>
        <a:lstStyle/>
        <a:p>
          <a:endParaRPr lang="de-DE"/>
        </a:p>
      </dgm:t>
    </dgm:pt>
    <dgm:pt modelId="{40C13C18-9F6E-4C35-AF01-26055ECF05BC}" type="pres">
      <dgm:prSet presAssocID="{716DE4C0-36ED-48BF-9177-CE1A225AB5EB}" presName="ellipse" presStyleLbl="trBgShp" presStyleIdx="0" presStyleCnt="1" custLinFactNeighborX="155" custLinFactNeighborY="-1031"/>
      <dgm:spPr/>
    </dgm:pt>
    <dgm:pt modelId="{79E6F908-FEEA-4FCD-ADEB-097953564440}" type="pres">
      <dgm:prSet presAssocID="{716DE4C0-36ED-48BF-9177-CE1A225AB5EB}" presName="arrow1" presStyleLbl="fgShp" presStyleIdx="0" presStyleCnt="1" custLinFactNeighborX="0" custLinFactNeighborY="32835"/>
      <dgm:spPr>
        <a:solidFill>
          <a:srgbClr val="009CA2"/>
        </a:solidFill>
      </dgm:spPr>
    </dgm:pt>
    <dgm:pt modelId="{E78AFB32-4716-47F2-952A-51413CA0FDD0}" type="pres">
      <dgm:prSet presAssocID="{716DE4C0-36ED-48BF-9177-CE1A225AB5EB}" presName="rectangle" presStyleLbl="revTx" presStyleIdx="0" presStyleCnt="1" custLinFactNeighborX="0" custLinFactNeighborY="65971">
        <dgm:presLayoutVars>
          <dgm:bulletEnabled val="1"/>
        </dgm:presLayoutVars>
      </dgm:prSet>
      <dgm:spPr/>
      <dgm:t>
        <a:bodyPr/>
        <a:lstStyle/>
        <a:p>
          <a:endParaRPr lang="de-DE"/>
        </a:p>
      </dgm:t>
    </dgm:pt>
    <dgm:pt modelId="{FB48EB3C-A6B0-4713-B23F-AA21270918BA}" type="pres">
      <dgm:prSet presAssocID="{09EDEBC0-C86F-45B3-B036-D774B9D73600}" presName="item1" presStyleLbl="node1" presStyleIdx="0" presStyleCnt="3" custScaleX="117665" custScaleY="117665" custLinFactNeighborX="3890" custLinFactNeighborY="9336">
        <dgm:presLayoutVars>
          <dgm:bulletEnabled val="1"/>
        </dgm:presLayoutVars>
      </dgm:prSet>
      <dgm:spPr/>
      <dgm:t>
        <a:bodyPr/>
        <a:lstStyle/>
        <a:p>
          <a:endParaRPr lang="de-DE"/>
        </a:p>
      </dgm:t>
    </dgm:pt>
    <dgm:pt modelId="{637E9EA4-BE55-4A56-999F-C6DD8073753E}" type="pres">
      <dgm:prSet presAssocID="{9701A48A-21AF-4583-A4C9-CE7AE8EFB7F8}" presName="item2" presStyleLbl="node1" presStyleIdx="1" presStyleCnt="3" custScaleX="117665" custScaleY="117665" custLinFactNeighborX="-4668" custLinFactNeighborY="-4668">
        <dgm:presLayoutVars>
          <dgm:bulletEnabled val="1"/>
        </dgm:presLayoutVars>
      </dgm:prSet>
      <dgm:spPr/>
      <dgm:t>
        <a:bodyPr/>
        <a:lstStyle/>
        <a:p>
          <a:endParaRPr lang="de-DE"/>
        </a:p>
      </dgm:t>
    </dgm:pt>
    <dgm:pt modelId="{48627F83-5CD4-4A3E-A578-EF51E842456F}" type="pres">
      <dgm:prSet presAssocID="{145EDB80-7DA2-4750-BA22-979B6E7D8D80}" presName="item3" presStyleLbl="node1" presStyleIdx="2" presStyleCnt="3" custScaleX="117665" custScaleY="117665" custLinFactNeighborX="19451" custLinFactNeighborY="-3890">
        <dgm:presLayoutVars>
          <dgm:bulletEnabled val="1"/>
        </dgm:presLayoutVars>
      </dgm:prSet>
      <dgm:spPr/>
      <dgm:t>
        <a:bodyPr/>
        <a:lstStyle/>
        <a:p>
          <a:endParaRPr lang="de-DE"/>
        </a:p>
      </dgm:t>
    </dgm:pt>
    <dgm:pt modelId="{6A0FE239-3E43-42DC-8A6C-5B40328B4FDA}" type="pres">
      <dgm:prSet presAssocID="{716DE4C0-36ED-48BF-9177-CE1A225AB5EB}" presName="funnel" presStyleLbl="trAlignAcc1" presStyleIdx="0" presStyleCnt="1" custScaleX="111075" custScaleY="122324" custLinFactNeighborY="-288"/>
      <dgm:spPr/>
    </dgm:pt>
  </dgm:ptLst>
  <dgm:cxnLst>
    <dgm:cxn modelId="{8ADFA2DA-7CD5-4F65-A827-EDE1BE8E94D1}" type="presOf" srcId="{716DE4C0-36ED-48BF-9177-CE1A225AB5EB}" destId="{BCD23E71-2207-412F-B605-BBE849ADC69B}" srcOrd="0" destOrd="0" presId="urn:microsoft.com/office/officeart/2005/8/layout/funnel1"/>
    <dgm:cxn modelId="{A24D968A-5056-48B6-9C1B-8C23C10728A8}" type="presOf" srcId="{09EDEBC0-C86F-45B3-B036-D774B9D73600}" destId="{637E9EA4-BE55-4A56-999F-C6DD8073753E}" srcOrd="0" destOrd="0" presId="urn:microsoft.com/office/officeart/2005/8/layout/funnel1"/>
    <dgm:cxn modelId="{9A464E91-7D06-4163-90B5-AB48DE868EDC}" type="presOf" srcId="{42BAD6EC-9A39-4496-BFB0-BC95750D1363}" destId="{48627F83-5CD4-4A3E-A578-EF51E842456F}" srcOrd="0" destOrd="0" presId="urn:microsoft.com/office/officeart/2005/8/layout/funnel1"/>
    <dgm:cxn modelId="{16D7C8B9-C3F3-4303-A664-6763AAF3200B}" type="presOf" srcId="{9701A48A-21AF-4583-A4C9-CE7AE8EFB7F8}" destId="{FB48EB3C-A6B0-4713-B23F-AA21270918BA}" srcOrd="0" destOrd="0" presId="urn:microsoft.com/office/officeart/2005/8/layout/funnel1"/>
    <dgm:cxn modelId="{A41DAC79-7DCF-4E96-9709-D90ACC874DD1}" srcId="{716DE4C0-36ED-48BF-9177-CE1A225AB5EB}" destId="{145EDB80-7DA2-4750-BA22-979B6E7D8D80}" srcOrd="3" destOrd="0" parTransId="{6A3090B2-6F60-4F30-AB90-770F7E527715}" sibTransId="{F31F062A-B3C1-4B62-B21A-779B77736BE8}"/>
    <dgm:cxn modelId="{66E0546B-82F6-4C31-98B2-463BF8385191}" srcId="{716DE4C0-36ED-48BF-9177-CE1A225AB5EB}" destId="{09EDEBC0-C86F-45B3-B036-D774B9D73600}" srcOrd="1" destOrd="0" parTransId="{694C9327-7606-4272-9E3A-37703691F615}" sibTransId="{A1817934-91F2-4AC6-8D53-82C7251A9115}"/>
    <dgm:cxn modelId="{D1CE1428-F2D3-4960-B9D1-61908A1027EF}" srcId="{716DE4C0-36ED-48BF-9177-CE1A225AB5EB}" destId="{42BAD6EC-9A39-4496-BFB0-BC95750D1363}" srcOrd="0" destOrd="0" parTransId="{81F97FB2-4CA9-4727-B59D-866099AF7B6C}" sibTransId="{6AF545E4-7046-42B8-8F76-E1B5EED48CF0}"/>
    <dgm:cxn modelId="{413AFB3E-57D7-445B-AA0A-C21133D8C5A3}" srcId="{716DE4C0-36ED-48BF-9177-CE1A225AB5EB}" destId="{9701A48A-21AF-4583-A4C9-CE7AE8EFB7F8}" srcOrd="2" destOrd="0" parTransId="{969091E6-9F6B-40A7-9F6C-757C992E38CE}" sibTransId="{BAEDE4C1-DD0E-420E-A36E-47977BB67708}"/>
    <dgm:cxn modelId="{D67B52B7-1F44-4780-9320-C384DF5824A6}" type="presOf" srcId="{145EDB80-7DA2-4750-BA22-979B6E7D8D80}" destId="{E78AFB32-4716-47F2-952A-51413CA0FDD0}" srcOrd="0" destOrd="0" presId="urn:microsoft.com/office/officeart/2005/8/layout/funnel1"/>
    <dgm:cxn modelId="{ADAEDB10-F098-4688-8E69-573E3BEA5372}" type="presParOf" srcId="{BCD23E71-2207-412F-B605-BBE849ADC69B}" destId="{40C13C18-9F6E-4C35-AF01-26055ECF05BC}" srcOrd="0" destOrd="0" presId="urn:microsoft.com/office/officeart/2005/8/layout/funnel1"/>
    <dgm:cxn modelId="{311A49F5-3A49-4B0F-BCDD-F9BF00BCD55F}" type="presParOf" srcId="{BCD23E71-2207-412F-B605-BBE849ADC69B}" destId="{79E6F908-FEEA-4FCD-ADEB-097953564440}" srcOrd="1" destOrd="0" presId="urn:microsoft.com/office/officeart/2005/8/layout/funnel1"/>
    <dgm:cxn modelId="{2694D426-E225-4CB5-A7B3-B72BE8C8088F}" type="presParOf" srcId="{BCD23E71-2207-412F-B605-BBE849ADC69B}" destId="{E78AFB32-4716-47F2-952A-51413CA0FDD0}" srcOrd="2" destOrd="0" presId="urn:microsoft.com/office/officeart/2005/8/layout/funnel1"/>
    <dgm:cxn modelId="{4C5C33F4-FF5E-465F-837C-977B1606D7D1}" type="presParOf" srcId="{BCD23E71-2207-412F-B605-BBE849ADC69B}" destId="{FB48EB3C-A6B0-4713-B23F-AA21270918BA}" srcOrd="3" destOrd="0" presId="urn:microsoft.com/office/officeart/2005/8/layout/funnel1"/>
    <dgm:cxn modelId="{B49E2BE1-9857-48B4-8608-FFE6D943C05C}" type="presParOf" srcId="{BCD23E71-2207-412F-B605-BBE849ADC69B}" destId="{637E9EA4-BE55-4A56-999F-C6DD8073753E}" srcOrd="4" destOrd="0" presId="urn:microsoft.com/office/officeart/2005/8/layout/funnel1"/>
    <dgm:cxn modelId="{E4B65D92-D6E3-4FA1-87F2-0167B8B41174}" type="presParOf" srcId="{BCD23E71-2207-412F-B605-BBE849ADC69B}" destId="{48627F83-5CD4-4A3E-A578-EF51E842456F}" srcOrd="5" destOrd="0" presId="urn:microsoft.com/office/officeart/2005/8/layout/funnel1"/>
    <dgm:cxn modelId="{1687D22E-616E-4990-AE2E-EF076D4BDF85}" type="presParOf" srcId="{BCD23E71-2207-412F-B605-BBE849ADC69B}" destId="{6A0FE239-3E43-42DC-8A6C-5B40328B4FDA}"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8AE4DD-AA00-4EEF-A915-EA78C3CDDBA5}">
      <dsp:nvSpPr>
        <dsp:cNvPr id="0" name=""/>
        <dsp:cNvSpPr/>
      </dsp:nvSpPr>
      <dsp:spPr>
        <a:xfrm rot="10800000">
          <a:off x="1979523" y="0"/>
          <a:ext cx="3931626" cy="898666"/>
        </a:xfrm>
        <a:prstGeom prst="homePlate">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5899" tIns="125730" rIns="234696" bIns="125730" numCol="1" spcCol="1270" anchor="ctr" anchorCtr="0">
          <a:noAutofit/>
        </a:bodyPr>
        <a:lstStyle/>
        <a:p>
          <a:pPr lvl="0" algn="ctr" defTabSz="1466850">
            <a:lnSpc>
              <a:spcPct val="90000"/>
            </a:lnSpc>
            <a:spcBef>
              <a:spcPct val="0"/>
            </a:spcBef>
            <a:spcAft>
              <a:spcPct val="35000"/>
            </a:spcAft>
          </a:pPr>
          <a:r>
            <a:rPr lang="de-DE" sz="3300" kern="1200" dirty="0"/>
            <a:t>Informativ</a:t>
          </a:r>
        </a:p>
      </dsp:txBody>
      <dsp:txXfrm rot="10800000">
        <a:off x="2204189" y="0"/>
        <a:ext cx="3706960" cy="898666"/>
      </dsp:txXfrm>
    </dsp:sp>
    <dsp:sp modelId="{B6D2BD4A-D59B-4853-8516-85AF3B582B05}">
      <dsp:nvSpPr>
        <dsp:cNvPr id="0" name=""/>
        <dsp:cNvSpPr/>
      </dsp:nvSpPr>
      <dsp:spPr>
        <a:xfrm>
          <a:off x="1487482" y="878"/>
          <a:ext cx="897787" cy="8977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EF2705-2132-4518-B146-F8EE3B04A480}">
      <dsp:nvSpPr>
        <dsp:cNvPr id="0" name=""/>
        <dsp:cNvSpPr/>
      </dsp:nvSpPr>
      <dsp:spPr>
        <a:xfrm>
          <a:off x="0" y="0"/>
          <a:ext cx="2112934" cy="5472127"/>
        </a:xfrm>
        <a:prstGeom prst="roundRect">
          <a:avLst>
            <a:gd name="adj" fmla="val 10000"/>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de-DE" sz="1800" kern="1200" dirty="0"/>
            <a:t>Installation</a:t>
          </a:r>
        </a:p>
      </dsp:txBody>
      <dsp:txXfrm>
        <a:off x="0" y="2188850"/>
        <a:ext cx="2112934" cy="2188850"/>
      </dsp:txXfrm>
    </dsp:sp>
    <dsp:sp modelId="{612A6C61-957A-49E5-804A-6D66FAF7FE60}">
      <dsp:nvSpPr>
        <dsp:cNvPr id="0" name=""/>
        <dsp:cNvSpPr/>
      </dsp:nvSpPr>
      <dsp:spPr>
        <a:xfrm>
          <a:off x="145357" y="328327"/>
          <a:ext cx="1822218" cy="182221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E94BFF-A6B8-4895-AD7F-E390B2692CD0}">
      <dsp:nvSpPr>
        <dsp:cNvPr id="0" name=""/>
        <dsp:cNvSpPr/>
      </dsp:nvSpPr>
      <dsp:spPr>
        <a:xfrm>
          <a:off x="2176322" y="0"/>
          <a:ext cx="2112934" cy="5472127"/>
        </a:xfrm>
        <a:prstGeom prst="roundRect">
          <a:avLst>
            <a:gd name="adj" fmla="val 10000"/>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de-DE" sz="1800" kern="1200" dirty="0"/>
            <a:t>Schulung</a:t>
          </a:r>
        </a:p>
      </dsp:txBody>
      <dsp:txXfrm>
        <a:off x="2176322" y="2188850"/>
        <a:ext cx="2112934" cy="2188850"/>
      </dsp:txXfrm>
    </dsp:sp>
    <dsp:sp modelId="{192A3999-FC45-44A6-9129-8317B8308A00}">
      <dsp:nvSpPr>
        <dsp:cNvPr id="0" name=""/>
        <dsp:cNvSpPr/>
      </dsp:nvSpPr>
      <dsp:spPr>
        <a:xfrm>
          <a:off x="2321680" y="328327"/>
          <a:ext cx="1822218" cy="1822218"/>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2000" r="-2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2193C1-F6A3-46C9-8AD0-3FC16D212958}">
      <dsp:nvSpPr>
        <dsp:cNvPr id="0" name=""/>
        <dsp:cNvSpPr/>
      </dsp:nvSpPr>
      <dsp:spPr>
        <a:xfrm>
          <a:off x="4352644" y="0"/>
          <a:ext cx="2112934" cy="5472127"/>
        </a:xfrm>
        <a:prstGeom prst="roundRect">
          <a:avLst>
            <a:gd name="adj" fmla="val 10000"/>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de-DE" sz="1800" kern="1200" dirty="0"/>
            <a:t>Support</a:t>
          </a:r>
        </a:p>
      </dsp:txBody>
      <dsp:txXfrm>
        <a:off x="4352644" y="2188850"/>
        <a:ext cx="2112934" cy="2188850"/>
      </dsp:txXfrm>
    </dsp:sp>
    <dsp:sp modelId="{D90459D1-99E4-4CBA-B26C-25D33082B3F8}">
      <dsp:nvSpPr>
        <dsp:cNvPr id="0" name=""/>
        <dsp:cNvSpPr/>
      </dsp:nvSpPr>
      <dsp:spPr>
        <a:xfrm>
          <a:off x="4498002" y="328327"/>
          <a:ext cx="1822218" cy="1822218"/>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3E15DF-0AB3-4817-9D0B-10294FEB9639}">
      <dsp:nvSpPr>
        <dsp:cNvPr id="0" name=""/>
        <dsp:cNvSpPr/>
      </dsp:nvSpPr>
      <dsp:spPr>
        <a:xfrm>
          <a:off x="6528966" y="0"/>
          <a:ext cx="2112934" cy="5472127"/>
        </a:xfrm>
        <a:prstGeom prst="roundRect">
          <a:avLst>
            <a:gd name="adj" fmla="val 10000"/>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de-DE" sz="1800" kern="1200" dirty="0"/>
            <a:t>Wartung / Service</a:t>
          </a:r>
        </a:p>
      </dsp:txBody>
      <dsp:txXfrm>
        <a:off x="6528966" y="2188850"/>
        <a:ext cx="2112934" cy="2188850"/>
      </dsp:txXfrm>
    </dsp:sp>
    <dsp:sp modelId="{17F62612-9640-47F2-BB3E-C5A269ADF2E2}">
      <dsp:nvSpPr>
        <dsp:cNvPr id="0" name=""/>
        <dsp:cNvSpPr/>
      </dsp:nvSpPr>
      <dsp:spPr>
        <a:xfrm>
          <a:off x="6674324" y="328327"/>
          <a:ext cx="1822218" cy="1822218"/>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9A8A00-97D5-4FB9-A1AF-C361C40F5EF9}">
      <dsp:nvSpPr>
        <dsp:cNvPr id="0" name=""/>
        <dsp:cNvSpPr/>
      </dsp:nvSpPr>
      <dsp:spPr>
        <a:xfrm>
          <a:off x="8705288" y="0"/>
          <a:ext cx="2112934" cy="5472127"/>
        </a:xfrm>
        <a:prstGeom prst="roundRect">
          <a:avLst>
            <a:gd name="adj" fmla="val 10000"/>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de-DE" sz="1800" kern="1200" dirty="0"/>
            <a:t>Weiterentwicklung</a:t>
          </a:r>
        </a:p>
      </dsp:txBody>
      <dsp:txXfrm>
        <a:off x="8705288" y="2188850"/>
        <a:ext cx="2112934" cy="2188850"/>
      </dsp:txXfrm>
    </dsp:sp>
    <dsp:sp modelId="{C101629B-77BE-427B-8A7D-0B2558F347C2}">
      <dsp:nvSpPr>
        <dsp:cNvPr id="0" name=""/>
        <dsp:cNvSpPr/>
      </dsp:nvSpPr>
      <dsp:spPr>
        <a:xfrm>
          <a:off x="8850646" y="328327"/>
          <a:ext cx="1822218" cy="1822218"/>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E42F95-ADC8-46E4-B1A2-21F785528BF8}">
      <dsp:nvSpPr>
        <dsp:cNvPr id="0" name=""/>
        <dsp:cNvSpPr/>
      </dsp:nvSpPr>
      <dsp:spPr>
        <a:xfrm>
          <a:off x="432728" y="4377701"/>
          <a:ext cx="9952765" cy="820819"/>
        </a:xfrm>
        <a:prstGeom prst="leftRightArrow">
          <a:avLst/>
        </a:prstGeom>
        <a:solidFill>
          <a:schemeClr val="bg1"/>
        </a:solidFill>
        <a:ln w="12700" cap="flat" cmpd="sng" algn="ctr">
          <a:solidFill>
            <a:srgbClr val="009CA2"/>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F7AE98-E4E2-4DA4-AAA2-27F9F7AFAC06}">
      <dsp:nvSpPr>
        <dsp:cNvPr id="0" name=""/>
        <dsp:cNvSpPr/>
      </dsp:nvSpPr>
      <dsp:spPr>
        <a:xfrm>
          <a:off x="0" y="1305401"/>
          <a:ext cx="10515600" cy="1740535"/>
        </a:xfrm>
        <a:prstGeom prst="notchedRightArrow">
          <a:avLst/>
        </a:prstGeom>
        <a:solidFill>
          <a:srgbClr val="009CA2"/>
        </a:solidFill>
        <a:ln>
          <a:noFill/>
        </a:ln>
        <a:effectLst/>
      </dsp:spPr>
      <dsp:style>
        <a:lnRef idx="0">
          <a:scrgbClr r="0" g="0" b="0"/>
        </a:lnRef>
        <a:fillRef idx="1">
          <a:scrgbClr r="0" g="0" b="0"/>
        </a:fillRef>
        <a:effectRef idx="0">
          <a:scrgbClr r="0" g="0" b="0"/>
        </a:effectRef>
        <a:fontRef idx="minor"/>
      </dsp:style>
    </dsp:sp>
    <dsp:sp modelId="{49F30A8E-04CD-4A7B-9042-6E44AD95CE10}">
      <dsp:nvSpPr>
        <dsp:cNvPr id="0" name=""/>
        <dsp:cNvSpPr/>
      </dsp:nvSpPr>
      <dsp:spPr>
        <a:xfrm>
          <a:off x="4621" y="0"/>
          <a:ext cx="3049934"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b" anchorCtr="1">
          <a:noAutofit/>
        </a:bodyPr>
        <a:lstStyle/>
        <a:p>
          <a:pPr lvl="0" algn="l" defTabSz="1155700">
            <a:lnSpc>
              <a:spcPct val="90000"/>
            </a:lnSpc>
            <a:spcBef>
              <a:spcPct val="0"/>
            </a:spcBef>
            <a:spcAft>
              <a:spcPct val="35000"/>
            </a:spcAft>
          </a:pPr>
          <a:r>
            <a:rPr lang="de-DE" sz="2600" kern="1200" dirty="0"/>
            <a:t>Installation</a:t>
          </a:r>
        </a:p>
        <a:p>
          <a:pPr marL="228600" lvl="1" indent="-228600" algn="l" defTabSz="889000">
            <a:lnSpc>
              <a:spcPct val="90000"/>
            </a:lnSpc>
            <a:spcBef>
              <a:spcPct val="0"/>
            </a:spcBef>
            <a:spcAft>
              <a:spcPct val="15000"/>
            </a:spcAft>
            <a:buChar char="••"/>
          </a:pPr>
          <a:r>
            <a:rPr lang="de-DE" sz="2000" kern="1200" dirty="0"/>
            <a:t>Hilfestellung oder Übernahme</a:t>
          </a:r>
        </a:p>
      </dsp:txBody>
      <dsp:txXfrm>
        <a:off x="4621" y="0"/>
        <a:ext cx="3049934" cy="1740535"/>
      </dsp:txXfrm>
    </dsp:sp>
    <dsp:sp modelId="{DA099EED-4F5D-4058-929B-91D547FCECAF}">
      <dsp:nvSpPr>
        <dsp:cNvPr id="0" name=""/>
        <dsp:cNvSpPr/>
      </dsp:nvSpPr>
      <dsp:spPr>
        <a:xfrm>
          <a:off x="1312021" y="1958102"/>
          <a:ext cx="435133" cy="4351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183B74-D010-4E36-8459-2424B6BFDC1B}">
      <dsp:nvSpPr>
        <dsp:cNvPr id="0" name=""/>
        <dsp:cNvSpPr/>
      </dsp:nvSpPr>
      <dsp:spPr>
        <a:xfrm>
          <a:off x="3207052" y="2610802"/>
          <a:ext cx="3049934"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t" anchorCtr="1">
          <a:noAutofit/>
        </a:bodyPr>
        <a:lstStyle/>
        <a:p>
          <a:pPr lvl="0" algn="l" defTabSz="1155700">
            <a:lnSpc>
              <a:spcPct val="90000"/>
            </a:lnSpc>
            <a:spcBef>
              <a:spcPct val="0"/>
            </a:spcBef>
            <a:spcAft>
              <a:spcPct val="35000"/>
            </a:spcAft>
          </a:pPr>
          <a:r>
            <a:rPr lang="de-DE" sz="2600" kern="1200" dirty="0"/>
            <a:t>Schulungen</a:t>
          </a:r>
        </a:p>
        <a:p>
          <a:pPr marL="228600" lvl="1" indent="-228600" algn="l" defTabSz="889000">
            <a:lnSpc>
              <a:spcPct val="90000"/>
            </a:lnSpc>
            <a:spcBef>
              <a:spcPct val="0"/>
            </a:spcBef>
            <a:spcAft>
              <a:spcPct val="15000"/>
            </a:spcAft>
            <a:buChar char="••"/>
          </a:pPr>
          <a:r>
            <a:rPr lang="de-DE" sz="2000" kern="1200" dirty="0"/>
            <a:t>Auswahl zwischen Rollen oder das gesamte Paket</a:t>
          </a:r>
        </a:p>
      </dsp:txBody>
      <dsp:txXfrm>
        <a:off x="3207052" y="2610802"/>
        <a:ext cx="3049934" cy="1740535"/>
      </dsp:txXfrm>
    </dsp:sp>
    <dsp:sp modelId="{77162A5F-071C-48C6-B77C-972F8D3E479B}">
      <dsp:nvSpPr>
        <dsp:cNvPr id="0" name=""/>
        <dsp:cNvSpPr/>
      </dsp:nvSpPr>
      <dsp:spPr>
        <a:xfrm>
          <a:off x="4514453" y="1958102"/>
          <a:ext cx="435133" cy="4351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925FBC-D2CC-449F-A87C-7D323254B875}">
      <dsp:nvSpPr>
        <dsp:cNvPr id="0" name=""/>
        <dsp:cNvSpPr/>
      </dsp:nvSpPr>
      <dsp:spPr>
        <a:xfrm>
          <a:off x="6409484" y="0"/>
          <a:ext cx="3049934"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b" anchorCtr="1">
          <a:noAutofit/>
        </a:bodyPr>
        <a:lstStyle/>
        <a:p>
          <a:pPr lvl="0" algn="l" defTabSz="1155700">
            <a:lnSpc>
              <a:spcPct val="90000"/>
            </a:lnSpc>
            <a:spcBef>
              <a:spcPct val="0"/>
            </a:spcBef>
            <a:spcAft>
              <a:spcPct val="35000"/>
            </a:spcAft>
          </a:pPr>
          <a:r>
            <a:rPr lang="de-DE" sz="2600" kern="1200" dirty="0"/>
            <a:t>Übergabe</a:t>
          </a:r>
        </a:p>
        <a:p>
          <a:pPr marL="228600" lvl="1" indent="-228600" algn="l" defTabSz="889000">
            <a:lnSpc>
              <a:spcPct val="90000"/>
            </a:lnSpc>
            <a:spcBef>
              <a:spcPct val="0"/>
            </a:spcBef>
            <a:spcAft>
              <a:spcPct val="15000"/>
            </a:spcAft>
            <a:buChar char="••"/>
          </a:pPr>
          <a:endParaRPr lang="de-DE" sz="2000" kern="1200" dirty="0"/>
        </a:p>
      </dsp:txBody>
      <dsp:txXfrm>
        <a:off x="6409484" y="0"/>
        <a:ext cx="3049934" cy="1740535"/>
      </dsp:txXfrm>
    </dsp:sp>
    <dsp:sp modelId="{24D016FC-27A0-40B2-81C4-613E6EA1A617}">
      <dsp:nvSpPr>
        <dsp:cNvPr id="0" name=""/>
        <dsp:cNvSpPr/>
      </dsp:nvSpPr>
      <dsp:spPr>
        <a:xfrm>
          <a:off x="7716884" y="1958102"/>
          <a:ext cx="435133" cy="4351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8AE4DD-AA00-4EEF-A915-EA78C3CDDBA5}">
      <dsp:nvSpPr>
        <dsp:cNvPr id="0" name=""/>
        <dsp:cNvSpPr/>
      </dsp:nvSpPr>
      <dsp:spPr>
        <a:xfrm rot="10800000">
          <a:off x="1979523" y="0"/>
          <a:ext cx="3931626" cy="898666"/>
        </a:xfrm>
        <a:prstGeom prst="homePlate">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5899" tIns="125730" rIns="234696" bIns="125730" numCol="1" spcCol="1270" anchor="ctr" anchorCtr="0">
          <a:noAutofit/>
        </a:bodyPr>
        <a:lstStyle/>
        <a:p>
          <a:pPr lvl="0" algn="ctr" defTabSz="1466850">
            <a:lnSpc>
              <a:spcPct val="90000"/>
            </a:lnSpc>
            <a:spcBef>
              <a:spcPct val="0"/>
            </a:spcBef>
            <a:spcAft>
              <a:spcPct val="35000"/>
            </a:spcAft>
          </a:pPr>
          <a:r>
            <a:rPr lang="de-DE" sz="3300" kern="1200" dirty="0"/>
            <a:t>Unabhängig</a:t>
          </a:r>
        </a:p>
      </dsp:txBody>
      <dsp:txXfrm rot="10800000">
        <a:off x="2204189" y="0"/>
        <a:ext cx="3706960" cy="898666"/>
      </dsp:txXfrm>
    </dsp:sp>
    <dsp:sp modelId="{B6D2BD4A-D59B-4853-8516-85AF3B582B05}">
      <dsp:nvSpPr>
        <dsp:cNvPr id="0" name=""/>
        <dsp:cNvSpPr/>
      </dsp:nvSpPr>
      <dsp:spPr>
        <a:xfrm>
          <a:off x="1487482" y="0"/>
          <a:ext cx="897787" cy="8977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8AE4DD-AA00-4EEF-A915-EA78C3CDDBA5}">
      <dsp:nvSpPr>
        <dsp:cNvPr id="0" name=""/>
        <dsp:cNvSpPr/>
      </dsp:nvSpPr>
      <dsp:spPr>
        <a:xfrm rot="10800000">
          <a:off x="1979523" y="0"/>
          <a:ext cx="3931626" cy="898666"/>
        </a:xfrm>
        <a:prstGeom prst="homePlate">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5899" tIns="125730" rIns="234696" bIns="125730" numCol="1" spcCol="1270" anchor="ctr" anchorCtr="0">
          <a:noAutofit/>
        </a:bodyPr>
        <a:lstStyle/>
        <a:p>
          <a:pPr lvl="0" algn="ctr" defTabSz="1466850">
            <a:lnSpc>
              <a:spcPct val="90000"/>
            </a:lnSpc>
            <a:spcBef>
              <a:spcPct val="0"/>
            </a:spcBef>
            <a:spcAft>
              <a:spcPct val="35000"/>
            </a:spcAft>
          </a:pPr>
          <a:r>
            <a:rPr lang="de-DE" sz="3300" kern="1200" dirty="0"/>
            <a:t>Kontrolle</a:t>
          </a:r>
        </a:p>
      </dsp:txBody>
      <dsp:txXfrm rot="10800000">
        <a:off x="2204189" y="0"/>
        <a:ext cx="3706960" cy="898666"/>
      </dsp:txXfrm>
    </dsp:sp>
    <dsp:sp modelId="{B6D2BD4A-D59B-4853-8516-85AF3B582B05}">
      <dsp:nvSpPr>
        <dsp:cNvPr id="0" name=""/>
        <dsp:cNvSpPr/>
      </dsp:nvSpPr>
      <dsp:spPr>
        <a:xfrm>
          <a:off x="1487482" y="0"/>
          <a:ext cx="897787" cy="8977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8AE4DD-AA00-4EEF-A915-EA78C3CDDBA5}">
      <dsp:nvSpPr>
        <dsp:cNvPr id="0" name=""/>
        <dsp:cNvSpPr/>
      </dsp:nvSpPr>
      <dsp:spPr>
        <a:xfrm rot="10800000">
          <a:off x="1979523" y="0"/>
          <a:ext cx="3931626" cy="898666"/>
        </a:xfrm>
        <a:prstGeom prst="homePlate">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5899" tIns="125730" rIns="234696" bIns="125730" numCol="1" spcCol="1270" anchor="ctr" anchorCtr="0">
          <a:noAutofit/>
        </a:bodyPr>
        <a:lstStyle/>
        <a:p>
          <a:pPr lvl="0" algn="ctr" defTabSz="1466850">
            <a:lnSpc>
              <a:spcPct val="90000"/>
            </a:lnSpc>
            <a:spcBef>
              <a:spcPct val="0"/>
            </a:spcBef>
            <a:spcAft>
              <a:spcPct val="35000"/>
            </a:spcAft>
          </a:pPr>
          <a:r>
            <a:rPr lang="de-DE" sz="3300" kern="1200" dirty="0"/>
            <a:t>Management</a:t>
          </a:r>
        </a:p>
      </dsp:txBody>
      <dsp:txXfrm rot="10800000">
        <a:off x="2204189" y="0"/>
        <a:ext cx="3706960" cy="898666"/>
      </dsp:txXfrm>
    </dsp:sp>
    <dsp:sp modelId="{B6D2BD4A-D59B-4853-8516-85AF3B582B05}">
      <dsp:nvSpPr>
        <dsp:cNvPr id="0" name=""/>
        <dsp:cNvSpPr/>
      </dsp:nvSpPr>
      <dsp:spPr>
        <a:xfrm>
          <a:off x="1487482" y="0"/>
          <a:ext cx="897787" cy="8977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8AE4DD-AA00-4EEF-A915-EA78C3CDDBA5}">
      <dsp:nvSpPr>
        <dsp:cNvPr id="0" name=""/>
        <dsp:cNvSpPr/>
      </dsp:nvSpPr>
      <dsp:spPr>
        <a:xfrm rot="10800000">
          <a:off x="1979523" y="0"/>
          <a:ext cx="3931626" cy="898666"/>
        </a:xfrm>
        <a:prstGeom prst="homePlate">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5899" tIns="125730" rIns="234696" bIns="125730" numCol="1" spcCol="1270" anchor="ctr" anchorCtr="0">
          <a:noAutofit/>
        </a:bodyPr>
        <a:lstStyle/>
        <a:p>
          <a:pPr lvl="0" algn="ctr" defTabSz="1466850">
            <a:lnSpc>
              <a:spcPct val="90000"/>
            </a:lnSpc>
            <a:spcBef>
              <a:spcPct val="0"/>
            </a:spcBef>
            <a:spcAft>
              <a:spcPct val="35000"/>
            </a:spcAft>
          </a:pPr>
          <a:r>
            <a:rPr lang="de-DE" sz="3300" kern="1200" dirty="0"/>
            <a:t>Kennzahlen</a:t>
          </a:r>
        </a:p>
      </dsp:txBody>
      <dsp:txXfrm rot="10800000">
        <a:off x="2204189" y="0"/>
        <a:ext cx="3706960" cy="898666"/>
      </dsp:txXfrm>
    </dsp:sp>
    <dsp:sp modelId="{B6D2BD4A-D59B-4853-8516-85AF3B582B05}">
      <dsp:nvSpPr>
        <dsp:cNvPr id="0" name=""/>
        <dsp:cNvSpPr/>
      </dsp:nvSpPr>
      <dsp:spPr>
        <a:xfrm>
          <a:off x="1487482" y="0"/>
          <a:ext cx="897787" cy="8977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8AE4DD-AA00-4EEF-A915-EA78C3CDDBA5}">
      <dsp:nvSpPr>
        <dsp:cNvPr id="0" name=""/>
        <dsp:cNvSpPr/>
      </dsp:nvSpPr>
      <dsp:spPr>
        <a:xfrm rot="10800000">
          <a:off x="1979523" y="0"/>
          <a:ext cx="3931626" cy="898666"/>
        </a:xfrm>
        <a:prstGeom prst="homePlate">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5899" tIns="125730" rIns="234696" bIns="125730" numCol="1" spcCol="1270" anchor="ctr" anchorCtr="0">
          <a:noAutofit/>
        </a:bodyPr>
        <a:lstStyle/>
        <a:p>
          <a:pPr lvl="0" algn="ctr" defTabSz="1466850">
            <a:lnSpc>
              <a:spcPct val="90000"/>
            </a:lnSpc>
            <a:spcBef>
              <a:spcPct val="0"/>
            </a:spcBef>
            <a:spcAft>
              <a:spcPct val="35000"/>
            </a:spcAft>
          </a:pPr>
          <a:r>
            <a:rPr lang="de-DE" sz="3300" kern="1200" dirty="0"/>
            <a:t>Angepasst</a:t>
          </a:r>
        </a:p>
      </dsp:txBody>
      <dsp:txXfrm rot="10800000">
        <a:off x="2204189" y="0"/>
        <a:ext cx="3706960" cy="898666"/>
      </dsp:txXfrm>
    </dsp:sp>
    <dsp:sp modelId="{B6D2BD4A-D59B-4853-8516-85AF3B582B05}">
      <dsp:nvSpPr>
        <dsp:cNvPr id="0" name=""/>
        <dsp:cNvSpPr/>
      </dsp:nvSpPr>
      <dsp:spPr>
        <a:xfrm>
          <a:off x="1487482" y="0"/>
          <a:ext cx="897787" cy="8977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8AE4DD-AA00-4EEF-A915-EA78C3CDDBA5}">
      <dsp:nvSpPr>
        <dsp:cNvPr id="0" name=""/>
        <dsp:cNvSpPr/>
      </dsp:nvSpPr>
      <dsp:spPr>
        <a:xfrm rot="10800000">
          <a:off x="1693158" y="1946"/>
          <a:ext cx="5405120" cy="1326872"/>
        </a:xfrm>
        <a:prstGeom prst="homePlate">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5114" tIns="125730" rIns="234696" bIns="125730" numCol="1" spcCol="1270" anchor="ctr" anchorCtr="0">
          <a:noAutofit/>
        </a:bodyPr>
        <a:lstStyle/>
        <a:p>
          <a:pPr lvl="0" algn="ctr" defTabSz="1466850">
            <a:lnSpc>
              <a:spcPct val="90000"/>
            </a:lnSpc>
            <a:spcBef>
              <a:spcPct val="0"/>
            </a:spcBef>
            <a:spcAft>
              <a:spcPct val="35000"/>
            </a:spcAft>
          </a:pPr>
          <a:r>
            <a:rPr lang="de-DE" sz="3300" kern="1200" dirty="0"/>
            <a:t>Kontrolle</a:t>
          </a:r>
        </a:p>
      </dsp:txBody>
      <dsp:txXfrm rot="10800000">
        <a:off x="2024876" y="1946"/>
        <a:ext cx="5073402" cy="1326872"/>
      </dsp:txXfrm>
    </dsp:sp>
    <dsp:sp modelId="{B6D2BD4A-D59B-4853-8516-85AF3B582B05}">
      <dsp:nvSpPr>
        <dsp:cNvPr id="0" name=""/>
        <dsp:cNvSpPr/>
      </dsp:nvSpPr>
      <dsp:spPr>
        <a:xfrm>
          <a:off x="1029721" y="1946"/>
          <a:ext cx="1326872" cy="132687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94C880F-B52E-48A7-B8EC-F14ACFBF07DE}">
      <dsp:nvSpPr>
        <dsp:cNvPr id="0" name=""/>
        <dsp:cNvSpPr/>
      </dsp:nvSpPr>
      <dsp:spPr>
        <a:xfrm rot="10800000">
          <a:off x="1693158" y="1724899"/>
          <a:ext cx="5405120" cy="1326872"/>
        </a:xfrm>
        <a:prstGeom prst="homePlate">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5114" tIns="125730" rIns="234696" bIns="125730" numCol="1" spcCol="1270" anchor="ctr" anchorCtr="0">
          <a:noAutofit/>
        </a:bodyPr>
        <a:lstStyle/>
        <a:p>
          <a:pPr lvl="0" algn="ctr" defTabSz="1466850">
            <a:lnSpc>
              <a:spcPct val="90000"/>
            </a:lnSpc>
            <a:spcBef>
              <a:spcPct val="0"/>
            </a:spcBef>
            <a:spcAft>
              <a:spcPct val="35000"/>
            </a:spcAft>
          </a:pPr>
          <a:r>
            <a:rPr lang="de-DE" sz="3300" kern="1200" dirty="0"/>
            <a:t>Selbstmanagement</a:t>
          </a:r>
        </a:p>
      </dsp:txBody>
      <dsp:txXfrm rot="10800000">
        <a:off x="2024876" y="1724899"/>
        <a:ext cx="5073402" cy="1326872"/>
      </dsp:txXfrm>
    </dsp:sp>
    <dsp:sp modelId="{51B2BDFB-289F-4242-9C5F-B891C0E0CB1B}">
      <dsp:nvSpPr>
        <dsp:cNvPr id="0" name=""/>
        <dsp:cNvSpPr/>
      </dsp:nvSpPr>
      <dsp:spPr>
        <a:xfrm>
          <a:off x="1029721" y="1724899"/>
          <a:ext cx="1326872" cy="1326872"/>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4F8EDD3-CC9D-46EE-B46F-412A38AD4846}">
      <dsp:nvSpPr>
        <dsp:cNvPr id="0" name=""/>
        <dsp:cNvSpPr/>
      </dsp:nvSpPr>
      <dsp:spPr>
        <a:xfrm rot="10800000">
          <a:off x="1693158" y="3447853"/>
          <a:ext cx="5405120" cy="1326872"/>
        </a:xfrm>
        <a:prstGeom prst="homePlate">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5114" tIns="125730" rIns="234696" bIns="125730" numCol="1" spcCol="1270" anchor="ctr" anchorCtr="0">
          <a:noAutofit/>
        </a:bodyPr>
        <a:lstStyle/>
        <a:p>
          <a:pPr lvl="0" algn="ctr" defTabSz="1466850">
            <a:lnSpc>
              <a:spcPct val="90000"/>
            </a:lnSpc>
            <a:spcBef>
              <a:spcPct val="0"/>
            </a:spcBef>
            <a:spcAft>
              <a:spcPct val="35000"/>
            </a:spcAft>
          </a:pPr>
          <a:r>
            <a:rPr lang="de-DE" sz="3300" kern="1200" dirty="0" err="1"/>
            <a:t>Responsive</a:t>
          </a:r>
          <a:r>
            <a:rPr lang="de-DE" sz="3300" kern="1200" dirty="0"/>
            <a:t> Design</a:t>
          </a:r>
        </a:p>
      </dsp:txBody>
      <dsp:txXfrm rot="10800000">
        <a:off x="2024876" y="3447853"/>
        <a:ext cx="5073402" cy="1326872"/>
      </dsp:txXfrm>
    </dsp:sp>
    <dsp:sp modelId="{C86A4CCF-563E-4578-A1A5-E2CFB4F5F46B}">
      <dsp:nvSpPr>
        <dsp:cNvPr id="0" name=""/>
        <dsp:cNvSpPr/>
      </dsp:nvSpPr>
      <dsp:spPr>
        <a:xfrm>
          <a:off x="1029721" y="3447853"/>
          <a:ext cx="1326872" cy="1326872"/>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8AE4DD-AA00-4EEF-A915-EA78C3CDDBA5}">
      <dsp:nvSpPr>
        <dsp:cNvPr id="0" name=""/>
        <dsp:cNvSpPr/>
      </dsp:nvSpPr>
      <dsp:spPr>
        <a:xfrm rot="10800000">
          <a:off x="1697811" y="410"/>
          <a:ext cx="5405120" cy="1345485"/>
        </a:xfrm>
        <a:prstGeom prst="homePlate">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3322" tIns="125730" rIns="234696" bIns="125730" numCol="1" spcCol="1270" anchor="ctr" anchorCtr="0">
          <a:noAutofit/>
        </a:bodyPr>
        <a:lstStyle/>
        <a:p>
          <a:pPr lvl="0" algn="ctr" defTabSz="1466850">
            <a:lnSpc>
              <a:spcPct val="90000"/>
            </a:lnSpc>
            <a:spcBef>
              <a:spcPct val="0"/>
            </a:spcBef>
            <a:spcAft>
              <a:spcPct val="35000"/>
            </a:spcAft>
          </a:pPr>
          <a:r>
            <a:rPr lang="de-DE" sz="3300" kern="1200" dirty="0"/>
            <a:t>Informativ</a:t>
          </a:r>
        </a:p>
      </dsp:txBody>
      <dsp:txXfrm rot="10800000">
        <a:off x="2034182" y="410"/>
        <a:ext cx="5068749" cy="1345485"/>
      </dsp:txXfrm>
    </dsp:sp>
    <dsp:sp modelId="{B6D2BD4A-D59B-4853-8516-85AF3B582B05}">
      <dsp:nvSpPr>
        <dsp:cNvPr id="0" name=""/>
        <dsp:cNvSpPr/>
      </dsp:nvSpPr>
      <dsp:spPr>
        <a:xfrm>
          <a:off x="1025068" y="410"/>
          <a:ext cx="1345485" cy="134548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94C880F-B52E-48A7-B8EC-F14ACFBF07DE}">
      <dsp:nvSpPr>
        <dsp:cNvPr id="0" name=""/>
        <dsp:cNvSpPr/>
      </dsp:nvSpPr>
      <dsp:spPr>
        <a:xfrm rot="10800000">
          <a:off x="1697811" y="1725296"/>
          <a:ext cx="5405120" cy="1345485"/>
        </a:xfrm>
        <a:prstGeom prst="homePlate">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3322" tIns="125730" rIns="234696" bIns="125730" numCol="1" spcCol="1270" anchor="ctr" anchorCtr="0">
          <a:noAutofit/>
        </a:bodyPr>
        <a:lstStyle/>
        <a:p>
          <a:pPr lvl="0" algn="ctr" defTabSz="1466850">
            <a:lnSpc>
              <a:spcPct val="90000"/>
            </a:lnSpc>
            <a:spcBef>
              <a:spcPct val="0"/>
            </a:spcBef>
            <a:spcAft>
              <a:spcPct val="35000"/>
            </a:spcAft>
          </a:pPr>
          <a:r>
            <a:rPr lang="de-DE" sz="3300" kern="1200" dirty="0" smtClean="0"/>
            <a:t>Ortsunabhängig</a:t>
          </a:r>
          <a:endParaRPr lang="de-DE" sz="3300" kern="1200" dirty="0"/>
        </a:p>
      </dsp:txBody>
      <dsp:txXfrm rot="10800000">
        <a:off x="2034182" y="1725296"/>
        <a:ext cx="5068749" cy="1345485"/>
      </dsp:txXfrm>
    </dsp:sp>
    <dsp:sp modelId="{51B2BDFB-289F-4242-9C5F-B891C0E0CB1B}">
      <dsp:nvSpPr>
        <dsp:cNvPr id="0" name=""/>
        <dsp:cNvSpPr/>
      </dsp:nvSpPr>
      <dsp:spPr>
        <a:xfrm>
          <a:off x="1025068" y="1725296"/>
          <a:ext cx="1345485" cy="1345485"/>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C13C18-9F6E-4C35-AF01-26055ECF05BC}">
      <dsp:nvSpPr>
        <dsp:cNvPr id="0" name=""/>
        <dsp:cNvSpPr/>
      </dsp:nvSpPr>
      <dsp:spPr>
        <a:xfrm>
          <a:off x="3351994" y="363102"/>
          <a:ext cx="3811607" cy="1323721"/>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E6F908-FEEA-4FCD-ADEB-097953564440}">
      <dsp:nvSpPr>
        <dsp:cNvPr id="0" name=""/>
        <dsp:cNvSpPr/>
      </dsp:nvSpPr>
      <dsp:spPr>
        <a:xfrm>
          <a:off x="4888458" y="3773323"/>
          <a:ext cx="738683" cy="472757"/>
        </a:xfrm>
        <a:prstGeom prst="downArrow">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78AFB32-4716-47F2-952A-51413CA0FDD0}">
      <dsp:nvSpPr>
        <dsp:cNvPr id="0" name=""/>
        <dsp:cNvSpPr/>
      </dsp:nvSpPr>
      <dsp:spPr>
        <a:xfrm>
          <a:off x="3484959" y="3996299"/>
          <a:ext cx="3545681" cy="886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472" tIns="220472" rIns="220472" bIns="220472" numCol="1" spcCol="1270" anchor="ctr" anchorCtr="0">
          <a:noAutofit/>
        </a:bodyPr>
        <a:lstStyle/>
        <a:p>
          <a:pPr lvl="0" algn="ctr" defTabSz="1377950">
            <a:lnSpc>
              <a:spcPct val="90000"/>
            </a:lnSpc>
            <a:spcBef>
              <a:spcPct val="0"/>
            </a:spcBef>
            <a:spcAft>
              <a:spcPct val="35000"/>
            </a:spcAft>
          </a:pPr>
          <a:r>
            <a:rPr lang="de-DE" sz="3100" kern="1200" dirty="0">
              <a:solidFill>
                <a:schemeClr val="tx1"/>
              </a:solidFill>
            </a:rPr>
            <a:t>PAMS</a:t>
          </a:r>
        </a:p>
      </dsp:txBody>
      <dsp:txXfrm>
        <a:off x="3484959" y="3996299"/>
        <a:ext cx="3545681" cy="886420"/>
      </dsp:txXfrm>
    </dsp:sp>
    <dsp:sp modelId="{FB48EB3C-A6B0-4713-B23F-AA21270918BA}">
      <dsp:nvSpPr>
        <dsp:cNvPr id="0" name=""/>
        <dsp:cNvSpPr/>
      </dsp:nvSpPr>
      <dsp:spPr>
        <a:xfrm>
          <a:off x="4666140" y="1809399"/>
          <a:ext cx="1564509" cy="1564509"/>
        </a:xfrm>
        <a:prstGeom prst="ellipse">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de-DE" sz="1700" kern="1200" dirty="0"/>
            <a:t>Flexible Anpassung</a:t>
          </a:r>
        </a:p>
      </dsp:txBody>
      <dsp:txXfrm>
        <a:off x="4895257" y="2038516"/>
        <a:ext cx="1106275" cy="1106275"/>
      </dsp:txXfrm>
    </dsp:sp>
    <dsp:sp modelId="{637E9EA4-BE55-4A56-999F-C6DD8073753E}">
      <dsp:nvSpPr>
        <dsp:cNvPr id="0" name=""/>
        <dsp:cNvSpPr/>
      </dsp:nvSpPr>
      <dsp:spPr>
        <a:xfrm>
          <a:off x="3600926" y="625679"/>
          <a:ext cx="1564509" cy="1564509"/>
        </a:xfrm>
        <a:prstGeom prst="ellipse">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de-DE" sz="1600" kern="1200" dirty="0" err="1"/>
            <a:t>Responsive</a:t>
          </a:r>
          <a:r>
            <a:rPr lang="de-DE" sz="1600" kern="1200" dirty="0"/>
            <a:t> Design</a:t>
          </a:r>
        </a:p>
      </dsp:txBody>
      <dsp:txXfrm>
        <a:off x="3830043" y="854796"/>
        <a:ext cx="1106275" cy="1106275"/>
      </dsp:txXfrm>
    </dsp:sp>
    <dsp:sp modelId="{48627F83-5CD4-4A3E-A578-EF51E842456F}">
      <dsp:nvSpPr>
        <dsp:cNvPr id="0" name=""/>
        <dsp:cNvSpPr/>
      </dsp:nvSpPr>
      <dsp:spPr>
        <a:xfrm>
          <a:off x="5280797" y="314549"/>
          <a:ext cx="1564509" cy="1564509"/>
        </a:xfrm>
        <a:prstGeom prst="ellipse">
          <a:avLst/>
        </a:prstGeom>
        <a:solidFill>
          <a:srgbClr val="009CA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de-DE" sz="1700" kern="1200" dirty="0"/>
            <a:t>Usability</a:t>
          </a:r>
        </a:p>
      </dsp:txBody>
      <dsp:txXfrm>
        <a:off x="5509914" y="543666"/>
        <a:ext cx="1106275" cy="1106275"/>
      </dsp:txXfrm>
    </dsp:sp>
    <dsp:sp modelId="{6A0FE239-3E43-42DC-8A6C-5B40328B4FDA}">
      <dsp:nvSpPr>
        <dsp:cNvPr id="0" name=""/>
        <dsp:cNvSpPr/>
      </dsp:nvSpPr>
      <dsp:spPr>
        <a:xfrm>
          <a:off x="2960420" y="-155144"/>
          <a:ext cx="4594759" cy="4048071"/>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5D3495-D642-4B9C-A4D9-ABBA71EA56ED}" type="datetimeFigureOut">
              <a:rPr lang="de-DE" smtClean="0"/>
              <a:t>08.09.2016</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C0BF00-B122-482A-9408-566B5D066A28}" type="slidenum">
              <a:rPr lang="de-DE" smtClean="0"/>
              <a:t>‹Nr.›</a:t>
            </a:fld>
            <a:endParaRPr lang="de-DE"/>
          </a:p>
        </p:txBody>
      </p:sp>
    </p:spTree>
    <p:extLst>
      <p:ext uri="{BB962C8B-B14F-4D97-AF65-F5344CB8AC3E}">
        <p14:creationId xmlns:p14="http://schemas.microsoft.com/office/powerpoint/2010/main" val="2348600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Im Namen der </a:t>
            </a:r>
            <a:r>
              <a:rPr lang="de-DE" dirty="0" err="1"/>
              <a:t>Red</a:t>
            </a:r>
            <a:r>
              <a:rPr lang="de-DE" baseline="0" dirty="0"/>
              <a:t> Stag GmbH, darf ich h</a:t>
            </a:r>
            <a:r>
              <a:rPr lang="de-DE" dirty="0"/>
              <a:t>erzlich </a:t>
            </a:r>
            <a:r>
              <a:rPr lang="de-DE" baseline="0" dirty="0"/>
              <a:t>die Unternehmensvertreter der Supernova AG – Herrn Frederik Frey und Herrn Daniel </a:t>
            </a:r>
            <a:r>
              <a:rPr lang="de-DE" baseline="0" dirty="0" err="1"/>
              <a:t>Trefzer</a:t>
            </a:r>
            <a:r>
              <a:rPr lang="de-DE" baseline="0" dirty="0"/>
              <a:t> begrüßen.</a:t>
            </a:r>
            <a:endParaRPr lang="de-DE" dirty="0"/>
          </a:p>
        </p:txBody>
      </p:sp>
      <p:sp>
        <p:nvSpPr>
          <p:cNvPr id="4" name="Foliennummernplatzhalter 3"/>
          <p:cNvSpPr>
            <a:spLocks noGrp="1"/>
          </p:cNvSpPr>
          <p:nvPr>
            <p:ph type="sldNum" sz="quarter" idx="10"/>
          </p:nvPr>
        </p:nvSpPr>
        <p:spPr/>
        <p:txBody>
          <a:bodyPr/>
          <a:lstStyle/>
          <a:p>
            <a:fld id="{9FC0BF00-B122-482A-9408-566B5D066A28}" type="slidenum">
              <a:rPr lang="de-DE" smtClean="0"/>
              <a:t>1</a:t>
            </a:fld>
            <a:endParaRPr lang="de-DE"/>
          </a:p>
        </p:txBody>
      </p:sp>
    </p:spTree>
    <p:extLst>
      <p:ext uri="{BB962C8B-B14F-4D97-AF65-F5344CB8AC3E}">
        <p14:creationId xmlns:p14="http://schemas.microsoft.com/office/powerpoint/2010/main" val="70576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Welchen Mehrwert</a:t>
            </a:r>
            <a:r>
              <a:rPr lang="de-DE" baseline="0" dirty="0"/>
              <a:t> können wir Ihnen bieten?</a:t>
            </a:r>
            <a:endParaRPr lang="de-DE" dirty="0"/>
          </a:p>
        </p:txBody>
      </p:sp>
      <p:sp>
        <p:nvSpPr>
          <p:cNvPr id="4" name="Foliennummernplatzhalter 3"/>
          <p:cNvSpPr>
            <a:spLocks noGrp="1"/>
          </p:cNvSpPr>
          <p:nvPr>
            <p:ph type="sldNum" sz="quarter" idx="10"/>
          </p:nvPr>
        </p:nvSpPr>
        <p:spPr/>
        <p:txBody>
          <a:bodyPr/>
          <a:lstStyle/>
          <a:p>
            <a:fld id="{9FC0BF00-B122-482A-9408-566B5D066A28}" type="slidenum">
              <a:rPr lang="de-DE" smtClean="0"/>
              <a:t>11</a:t>
            </a:fld>
            <a:endParaRPr lang="de-DE"/>
          </a:p>
        </p:txBody>
      </p:sp>
    </p:spTree>
    <p:extLst>
      <p:ext uri="{BB962C8B-B14F-4D97-AF65-F5344CB8AC3E}">
        <p14:creationId xmlns:p14="http://schemas.microsoft.com/office/powerpoint/2010/main" val="270456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FC0BF00-B122-482A-9408-566B5D066A28}" type="slidenum">
              <a:rPr lang="de-DE" smtClean="0"/>
              <a:t>12</a:t>
            </a:fld>
            <a:endParaRPr lang="de-DE"/>
          </a:p>
        </p:txBody>
      </p:sp>
    </p:spTree>
    <p:extLst>
      <p:ext uri="{BB962C8B-B14F-4D97-AF65-F5344CB8AC3E}">
        <p14:creationId xmlns:p14="http://schemas.microsoft.com/office/powerpoint/2010/main" val="4118945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Mitarbeiter Paul hat eine überragende</a:t>
            </a:r>
            <a:r>
              <a:rPr lang="de-DE" baseline="0" dirty="0"/>
              <a:t> Idee und hat vom neu eingeführten PAMS gehört. Also möchte er Seine Idee über den neuen Kanal einreichen.</a:t>
            </a:r>
            <a:endParaRPr lang="de-DE" dirty="0"/>
          </a:p>
        </p:txBody>
      </p:sp>
      <p:sp>
        <p:nvSpPr>
          <p:cNvPr id="4" name="Foliennummernplatzhalter 3"/>
          <p:cNvSpPr>
            <a:spLocks noGrp="1"/>
          </p:cNvSpPr>
          <p:nvPr>
            <p:ph type="sldNum" sz="quarter" idx="10"/>
          </p:nvPr>
        </p:nvSpPr>
        <p:spPr/>
        <p:txBody>
          <a:bodyPr/>
          <a:lstStyle/>
          <a:p>
            <a:fld id="{9FC0BF00-B122-482A-9408-566B5D066A28}" type="slidenum">
              <a:rPr lang="de-DE" smtClean="0"/>
              <a:t>14</a:t>
            </a:fld>
            <a:endParaRPr lang="de-DE"/>
          </a:p>
        </p:txBody>
      </p:sp>
    </p:spTree>
    <p:extLst>
      <p:ext uri="{BB962C8B-B14F-4D97-AF65-F5344CB8AC3E}">
        <p14:creationId xmlns:p14="http://schemas.microsoft.com/office/powerpoint/2010/main" val="3225346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KARSTEN: Führungskraft Martin möchte einen Überblick über</a:t>
            </a:r>
            <a:r>
              <a:rPr lang="de-DE" baseline="0" dirty="0" smtClean="0"/>
              <a:t> Projektanträge. Diesen kann er mit den Statistiken des PAMS erlangen.</a:t>
            </a:r>
            <a:endParaRPr lang="de-DE" dirty="0"/>
          </a:p>
        </p:txBody>
      </p:sp>
      <p:sp>
        <p:nvSpPr>
          <p:cNvPr id="4" name="Foliennummernplatzhalter 3"/>
          <p:cNvSpPr>
            <a:spLocks noGrp="1"/>
          </p:cNvSpPr>
          <p:nvPr>
            <p:ph type="sldNum" sz="quarter" idx="10"/>
          </p:nvPr>
        </p:nvSpPr>
        <p:spPr/>
        <p:txBody>
          <a:bodyPr/>
          <a:lstStyle/>
          <a:p>
            <a:fld id="{9FC0BF00-B122-482A-9408-566B5D066A28}" type="slidenum">
              <a:rPr lang="de-DE" smtClean="0"/>
              <a:t>15</a:t>
            </a:fld>
            <a:endParaRPr lang="de-DE"/>
          </a:p>
        </p:txBody>
      </p:sp>
    </p:spTree>
    <p:extLst>
      <p:ext uri="{BB962C8B-B14F-4D97-AF65-F5344CB8AC3E}">
        <p14:creationId xmlns:p14="http://schemas.microsoft.com/office/powerpoint/2010/main" val="3709399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Fabian</a:t>
            </a:r>
            <a:r>
              <a:rPr lang="de-DE" baseline="0" dirty="0"/>
              <a:t> </a:t>
            </a:r>
            <a:r>
              <a:rPr lang="de-DE" dirty="0"/>
              <a:t>denkt stark an Expansion. Entsprechend muss</a:t>
            </a:r>
            <a:r>
              <a:rPr lang="de-DE" baseline="0" dirty="0"/>
              <a:t> sich das Umfeld des PAMS erweitern. Wie schnell und einfach Stammdaten hinzugefügt werden können, zeigen wir Ihnen am Beispiel.</a:t>
            </a:r>
            <a:endParaRPr lang="de-DE" dirty="0"/>
          </a:p>
        </p:txBody>
      </p:sp>
      <p:sp>
        <p:nvSpPr>
          <p:cNvPr id="4" name="Foliennummernplatzhalter 3"/>
          <p:cNvSpPr>
            <a:spLocks noGrp="1"/>
          </p:cNvSpPr>
          <p:nvPr>
            <p:ph type="sldNum" sz="quarter" idx="10"/>
          </p:nvPr>
        </p:nvSpPr>
        <p:spPr/>
        <p:txBody>
          <a:bodyPr/>
          <a:lstStyle/>
          <a:p>
            <a:fld id="{9FC0BF00-B122-482A-9408-566B5D066A28}" type="slidenum">
              <a:rPr lang="de-DE" smtClean="0"/>
              <a:t>16</a:t>
            </a:fld>
            <a:endParaRPr lang="de-DE"/>
          </a:p>
        </p:txBody>
      </p:sp>
    </p:spTree>
    <p:extLst>
      <p:ext uri="{BB962C8B-B14F-4D97-AF65-F5344CB8AC3E}">
        <p14:creationId xmlns:p14="http://schemas.microsoft.com/office/powerpoint/2010/main" val="27522904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Wenn</a:t>
            </a:r>
            <a:r>
              <a:rPr lang="de-DE" baseline="0" dirty="0" smtClean="0"/>
              <a:t> Sie bisher noch nicht überzeugt sind, werfen Sie erst mal einen Blick auf unsere Services</a:t>
            </a:r>
            <a:endParaRPr lang="de-DE" dirty="0"/>
          </a:p>
        </p:txBody>
      </p:sp>
      <p:sp>
        <p:nvSpPr>
          <p:cNvPr id="4" name="Foliennummernplatzhalter 3"/>
          <p:cNvSpPr>
            <a:spLocks noGrp="1"/>
          </p:cNvSpPr>
          <p:nvPr>
            <p:ph type="sldNum" sz="quarter" idx="10"/>
          </p:nvPr>
        </p:nvSpPr>
        <p:spPr/>
        <p:txBody>
          <a:bodyPr/>
          <a:lstStyle/>
          <a:p>
            <a:fld id="{9FC0BF00-B122-482A-9408-566B5D066A28}" type="slidenum">
              <a:rPr lang="de-DE" smtClean="0"/>
              <a:t>18</a:t>
            </a:fld>
            <a:endParaRPr lang="de-DE"/>
          </a:p>
        </p:txBody>
      </p:sp>
    </p:spTree>
    <p:extLst>
      <p:ext uri="{BB962C8B-B14F-4D97-AF65-F5344CB8AC3E}">
        <p14:creationId xmlns:p14="http://schemas.microsoft.com/office/powerpoint/2010/main" val="17238712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FC0BF00-B122-482A-9408-566B5D066A28}" type="slidenum">
              <a:rPr lang="de-DE" smtClean="0"/>
              <a:t>19</a:t>
            </a:fld>
            <a:endParaRPr lang="de-DE"/>
          </a:p>
        </p:txBody>
      </p:sp>
    </p:spTree>
    <p:extLst>
      <p:ext uri="{BB962C8B-B14F-4D97-AF65-F5344CB8AC3E}">
        <p14:creationId xmlns:p14="http://schemas.microsoft.com/office/powerpoint/2010/main" val="24124744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Freie Wahl, Hilfestellung</a:t>
            </a:r>
            <a:r>
              <a:rPr lang="de-DE" baseline="0" dirty="0" smtClean="0"/>
              <a:t> oder Übernahme</a:t>
            </a:r>
          </a:p>
          <a:p>
            <a:r>
              <a:rPr lang="de-DE" baseline="0" dirty="0" smtClean="0"/>
              <a:t>Lassen Sie gleich alle Mitarbeiter Schulen oder beschränken Sie es auf bestimmte Rollen</a:t>
            </a:r>
          </a:p>
          <a:p>
            <a:r>
              <a:rPr lang="de-DE" baseline="0" dirty="0" smtClean="0"/>
              <a:t>Auch Nachschulungen sind natürlich kein Problem.</a:t>
            </a:r>
          </a:p>
          <a:p>
            <a:r>
              <a:rPr lang="de-DE" dirty="0" smtClean="0"/>
              <a:t>So bereiten wir Sie optimal darauf vor mit Ihrem neuen Werkzeug zu arbeiten</a:t>
            </a:r>
            <a:endParaRPr lang="de-DE" dirty="0"/>
          </a:p>
        </p:txBody>
      </p:sp>
      <p:sp>
        <p:nvSpPr>
          <p:cNvPr id="4" name="Foliennummernplatzhalter 3"/>
          <p:cNvSpPr>
            <a:spLocks noGrp="1"/>
          </p:cNvSpPr>
          <p:nvPr>
            <p:ph type="sldNum" sz="quarter" idx="10"/>
          </p:nvPr>
        </p:nvSpPr>
        <p:spPr/>
        <p:txBody>
          <a:bodyPr/>
          <a:lstStyle/>
          <a:p>
            <a:fld id="{9FC0BF00-B122-482A-9408-566B5D066A28}" type="slidenum">
              <a:rPr lang="de-DE" smtClean="0"/>
              <a:t>20</a:t>
            </a:fld>
            <a:endParaRPr lang="de-DE"/>
          </a:p>
        </p:txBody>
      </p:sp>
    </p:spTree>
    <p:extLst>
      <p:ext uri="{BB962C8B-B14F-4D97-AF65-F5344CB8AC3E}">
        <p14:creationId xmlns:p14="http://schemas.microsoft.com/office/powerpoint/2010/main" val="712634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Willkommen in einem neuen Zeitalter der Projektantragserfassung!</a:t>
            </a:r>
          </a:p>
        </p:txBody>
      </p:sp>
      <p:sp>
        <p:nvSpPr>
          <p:cNvPr id="4" name="Foliennummernplatzhalter 3"/>
          <p:cNvSpPr>
            <a:spLocks noGrp="1"/>
          </p:cNvSpPr>
          <p:nvPr>
            <p:ph type="sldNum" sz="quarter" idx="10"/>
          </p:nvPr>
        </p:nvSpPr>
        <p:spPr/>
        <p:txBody>
          <a:bodyPr/>
          <a:lstStyle/>
          <a:p>
            <a:fld id="{9FC0BF00-B122-482A-9408-566B5D066A28}" type="slidenum">
              <a:rPr lang="de-DE" smtClean="0"/>
              <a:t>2</a:t>
            </a:fld>
            <a:endParaRPr lang="de-DE"/>
          </a:p>
        </p:txBody>
      </p:sp>
    </p:spTree>
    <p:extLst>
      <p:ext uri="{BB962C8B-B14F-4D97-AF65-F5344CB8AC3E}">
        <p14:creationId xmlns:p14="http://schemas.microsoft.com/office/powerpoint/2010/main" val="4111070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Derzeit befindet sich</a:t>
            </a:r>
            <a:r>
              <a:rPr lang="de-DE" baseline="0" dirty="0"/>
              <a:t> die Supernova AG auf einem kurvigen Weg. </a:t>
            </a:r>
          </a:p>
          <a:p>
            <a:pPr marL="228600" indent="-228600">
              <a:buAutoNum type="arabicPeriod"/>
            </a:pPr>
            <a:r>
              <a:rPr lang="de-DE" baseline="0" dirty="0"/>
              <a:t>Es gibt keine ganzheitliche Erfassung aller Projekte – die Dunkelziffer an Projekten die innerhalb des Unternehmens laufen ist enorm. </a:t>
            </a:r>
          </a:p>
          <a:p>
            <a:pPr marL="228600" indent="-228600">
              <a:buAutoNum type="arabicPeriod"/>
            </a:pPr>
            <a:r>
              <a:rPr lang="de-DE" baseline="0" dirty="0"/>
              <a:t>Sie besitzen kein IT gestütztes Tool zur Anzeige und Übersicht ihrer Projekte!</a:t>
            </a:r>
          </a:p>
          <a:p>
            <a:pPr marL="228600" indent="-228600">
              <a:buAutoNum type="arabicPeriod"/>
            </a:pPr>
            <a:r>
              <a:rPr lang="de-DE" baseline="0" dirty="0"/>
              <a:t>Es gibt keine Auswertemöglichkeiten und daraus ableitend keine Übersicht über die wichtigsten Kennzahlen der laufenden Projekte</a:t>
            </a:r>
          </a:p>
          <a:p>
            <a:pPr marL="228600" indent="-228600">
              <a:buAutoNum type="arabicPeriod"/>
            </a:pPr>
            <a:r>
              <a:rPr lang="de-DE" baseline="0" dirty="0"/>
              <a:t>Dies sind nur ein paar Punkte die wir hier aufgegriffen haben – im allgemeinen können wir sagen – derzeit sind Sie Orientierungslos was ihr Projektantragsmanagement angeht.</a:t>
            </a:r>
          </a:p>
          <a:p>
            <a:pPr marL="0" indent="0">
              <a:buNone/>
            </a:pPr>
            <a:endParaRPr lang="de-DE" baseline="0" dirty="0" smtClean="0"/>
          </a:p>
          <a:p>
            <a:pPr marL="0" indent="0">
              <a:buNone/>
            </a:pPr>
            <a:r>
              <a:rPr lang="de-DE" baseline="0" dirty="0" smtClean="0"/>
              <a:t>KARSTEN</a:t>
            </a:r>
          </a:p>
          <a:p>
            <a:pPr marL="0" indent="0">
              <a:buNone/>
            </a:pPr>
            <a:r>
              <a:rPr lang="de-DE" baseline="0" dirty="0" smtClean="0"/>
              <a:t>Derzeit fahren Sie einen gefährlichen Kurs. Indem Sie die Hürde der gesamtheitlichen Erfassung nicht nehmen, erreichen Sie auch keine Übersicht über Ihre Projektanträge. Damit ist auch keine Auswertung möglich, weshalb Sie orientierungslos umherirren.</a:t>
            </a:r>
            <a:endParaRPr lang="de-DE" baseline="0" dirty="0"/>
          </a:p>
        </p:txBody>
      </p:sp>
      <p:sp>
        <p:nvSpPr>
          <p:cNvPr id="4" name="Foliennummernplatzhalter 3"/>
          <p:cNvSpPr>
            <a:spLocks noGrp="1"/>
          </p:cNvSpPr>
          <p:nvPr>
            <p:ph type="sldNum" sz="quarter" idx="10"/>
          </p:nvPr>
        </p:nvSpPr>
        <p:spPr/>
        <p:txBody>
          <a:bodyPr/>
          <a:lstStyle/>
          <a:p>
            <a:fld id="{9FC0BF00-B122-482A-9408-566B5D066A28}" type="slidenum">
              <a:rPr lang="de-DE" smtClean="0"/>
              <a:t>3</a:t>
            </a:fld>
            <a:endParaRPr lang="de-DE"/>
          </a:p>
        </p:txBody>
      </p:sp>
    </p:spTree>
    <p:extLst>
      <p:ext uri="{BB962C8B-B14F-4D97-AF65-F5344CB8AC3E}">
        <p14:creationId xmlns:p14="http://schemas.microsoft.com/office/powerpoint/2010/main" val="647668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Hier kommt die </a:t>
            </a:r>
            <a:r>
              <a:rPr lang="de-DE" dirty="0" err="1"/>
              <a:t>Red</a:t>
            </a:r>
            <a:r>
              <a:rPr lang="de-DE" dirty="0"/>
              <a:t> Stag GmbH ins Spiel – Wir helfen Ihnen sich zu orientieren</a:t>
            </a:r>
            <a:r>
              <a:rPr lang="de-DE" baseline="0" dirty="0"/>
              <a:t> und ihren kurvigen Weg zu begradigen!</a:t>
            </a:r>
            <a:endParaRPr lang="de-DE" dirty="0"/>
          </a:p>
        </p:txBody>
      </p:sp>
      <p:sp>
        <p:nvSpPr>
          <p:cNvPr id="4" name="Foliennummernplatzhalter 3"/>
          <p:cNvSpPr>
            <a:spLocks noGrp="1"/>
          </p:cNvSpPr>
          <p:nvPr>
            <p:ph type="sldNum" sz="quarter" idx="10"/>
          </p:nvPr>
        </p:nvSpPr>
        <p:spPr/>
        <p:txBody>
          <a:bodyPr/>
          <a:lstStyle/>
          <a:p>
            <a:fld id="{9FC0BF00-B122-482A-9408-566B5D066A28}" type="slidenum">
              <a:rPr lang="de-DE" smtClean="0"/>
              <a:t>4</a:t>
            </a:fld>
            <a:endParaRPr lang="de-DE"/>
          </a:p>
        </p:txBody>
      </p:sp>
    </p:spTree>
    <p:extLst>
      <p:ext uri="{BB962C8B-B14F-4D97-AF65-F5344CB8AC3E}">
        <p14:creationId xmlns:p14="http://schemas.microsoft.com/office/powerpoint/2010/main" val="3209034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Lassen Sie</a:t>
            </a:r>
            <a:r>
              <a:rPr lang="de-DE" baseline="0" dirty="0"/>
              <a:t> uns gemeinsam die Bausteine auf eine Linie bringen, um Ihr Projektantragsmanagement auf ein neues Level zu heben. </a:t>
            </a:r>
          </a:p>
          <a:p>
            <a:r>
              <a:rPr lang="de-DE" baseline="0" dirty="0"/>
              <a:t>Wir bieten Ihnen ein neues Erlebnis und noch nie </a:t>
            </a:r>
            <a:r>
              <a:rPr lang="de-DE" baseline="0" dirty="0" err="1"/>
              <a:t>dargewesene</a:t>
            </a:r>
            <a:r>
              <a:rPr lang="de-DE" baseline="0" dirty="0"/>
              <a:t> Funktionen die genau auf Ihr Projekt zugeschnitten sind.</a:t>
            </a:r>
          </a:p>
          <a:p>
            <a:r>
              <a:rPr lang="de-DE" baseline="0" dirty="0"/>
              <a:t>Welche Funktionen können wir Ihnen anbieten um ihnen zukünftig entsprechenden Mehrwert zu bieten</a:t>
            </a:r>
            <a:r>
              <a:rPr lang="de-DE" baseline="0" dirty="0" smtClean="0"/>
              <a:t>?</a:t>
            </a:r>
          </a:p>
          <a:p>
            <a:endParaRPr lang="de-DE" baseline="0" dirty="0" smtClean="0"/>
          </a:p>
          <a:p>
            <a:endParaRPr lang="de-DE" baseline="0" dirty="0" smtClean="0"/>
          </a:p>
          <a:p>
            <a:r>
              <a:rPr lang="de-DE" baseline="0" dirty="0" smtClean="0"/>
              <a:t>KARSTEN:</a:t>
            </a:r>
          </a:p>
          <a:p>
            <a:r>
              <a:rPr lang="de-DE" dirty="0" smtClean="0"/>
              <a:t>Lassen Sie</a:t>
            </a:r>
            <a:r>
              <a:rPr lang="de-DE" baseline="0" dirty="0" smtClean="0"/>
              <a:t> uns gemeinsam die Hürden überwinden, und Ihren Kurs begradigen um Ihr Projektantragsmanagement auf ein neues Level zu heben. </a:t>
            </a:r>
          </a:p>
          <a:p>
            <a:r>
              <a:rPr lang="de-DE" baseline="0" dirty="0" smtClean="0"/>
              <a:t>Wir bieten Ihnen ein neues Erlebnis und noch nie dagewesene Funktionen die genau auf Ihr Unternehmen zugeschnitten sind.</a:t>
            </a:r>
          </a:p>
          <a:p>
            <a:r>
              <a:rPr lang="de-DE" baseline="0" dirty="0" smtClean="0"/>
              <a:t>Welche Funktionen können wir Ihnen anbieten um ihnen zukünftig entsprechenden Mehrwert zu bieten?</a:t>
            </a:r>
            <a:endParaRPr lang="de-DE" dirty="0" smtClean="0"/>
          </a:p>
          <a:p>
            <a:endParaRPr lang="de-DE" dirty="0"/>
          </a:p>
        </p:txBody>
      </p:sp>
      <p:sp>
        <p:nvSpPr>
          <p:cNvPr id="4" name="Foliennummernplatzhalter 3"/>
          <p:cNvSpPr>
            <a:spLocks noGrp="1"/>
          </p:cNvSpPr>
          <p:nvPr>
            <p:ph type="sldNum" sz="quarter" idx="10"/>
          </p:nvPr>
        </p:nvSpPr>
        <p:spPr/>
        <p:txBody>
          <a:bodyPr/>
          <a:lstStyle/>
          <a:p>
            <a:fld id="{9FC0BF00-B122-482A-9408-566B5D066A28}" type="slidenum">
              <a:rPr lang="de-DE" smtClean="0"/>
              <a:t>5</a:t>
            </a:fld>
            <a:endParaRPr lang="de-DE"/>
          </a:p>
        </p:txBody>
      </p:sp>
    </p:spTree>
    <p:extLst>
      <p:ext uri="{BB962C8B-B14F-4D97-AF65-F5344CB8AC3E}">
        <p14:creationId xmlns:p14="http://schemas.microsoft.com/office/powerpoint/2010/main" val="2891731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Lassen Sie</a:t>
            </a:r>
            <a:r>
              <a:rPr lang="de-DE" baseline="0" dirty="0"/>
              <a:t> uns gemeinsam die Bausteine auf eine Linie bringen, um Ihr Projektantragsmanagement auf ein neues Level zu heben. </a:t>
            </a:r>
          </a:p>
          <a:p>
            <a:r>
              <a:rPr lang="de-DE" baseline="0" dirty="0"/>
              <a:t>Wir bieten Ihnen ein neues Erlebnis und noch nie </a:t>
            </a:r>
            <a:r>
              <a:rPr lang="de-DE" baseline="0" dirty="0" err="1"/>
              <a:t>dargewesene</a:t>
            </a:r>
            <a:r>
              <a:rPr lang="de-DE" baseline="0" dirty="0"/>
              <a:t> Funktionen die genau auf Ihr Projekt zugeschnitten sind.</a:t>
            </a:r>
          </a:p>
          <a:p>
            <a:r>
              <a:rPr lang="de-DE" baseline="0" dirty="0"/>
              <a:t>Welche Funktionen können wir Ihnen anbieten um ihnen zukünftig entsprechenden Mehrwert zu bieten</a:t>
            </a:r>
            <a:r>
              <a:rPr lang="de-DE" baseline="0" dirty="0" smtClean="0"/>
              <a:t>?</a:t>
            </a:r>
          </a:p>
          <a:p>
            <a:endParaRPr lang="de-DE" baseline="0" dirty="0" smtClean="0"/>
          </a:p>
          <a:p>
            <a:endParaRPr lang="de-DE" baseline="0" dirty="0" smtClean="0"/>
          </a:p>
          <a:p>
            <a:r>
              <a:rPr lang="de-DE" baseline="0" dirty="0" smtClean="0"/>
              <a:t>KARSTEN:</a:t>
            </a:r>
          </a:p>
          <a:p>
            <a:r>
              <a:rPr lang="de-DE" dirty="0" smtClean="0"/>
              <a:t>Lassen Sie</a:t>
            </a:r>
            <a:r>
              <a:rPr lang="de-DE" baseline="0" dirty="0" smtClean="0"/>
              <a:t> uns gemeinsam die Hürden überwinden, und Ihren Kurs begradigen um Ihr Projektantragsmanagement auf ein neues Level zu heben. </a:t>
            </a:r>
          </a:p>
          <a:p>
            <a:r>
              <a:rPr lang="de-DE" baseline="0" dirty="0" smtClean="0"/>
              <a:t>Wir bieten Ihnen ein neues Erlebnis und noch nie dagewesene Funktionen die genau auf Ihr Unternehmen zugeschnitten sind.</a:t>
            </a:r>
          </a:p>
          <a:p>
            <a:r>
              <a:rPr lang="de-DE" baseline="0" dirty="0" smtClean="0"/>
              <a:t>Welche Funktionen können wir Ihnen anbieten um ihnen zukünftig entsprechenden Mehrwert zu bieten?</a:t>
            </a:r>
            <a:endParaRPr lang="de-DE" dirty="0" smtClean="0"/>
          </a:p>
          <a:p>
            <a:endParaRPr lang="de-DE" dirty="0"/>
          </a:p>
        </p:txBody>
      </p:sp>
      <p:sp>
        <p:nvSpPr>
          <p:cNvPr id="4" name="Foliennummernplatzhalter 3"/>
          <p:cNvSpPr>
            <a:spLocks noGrp="1"/>
          </p:cNvSpPr>
          <p:nvPr>
            <p:ph type="sldNum" sz="quarter" idx="10"/>
          </p:nvPr>
        </p:nvSpPr>
        <p:spPr/>
        <p:txBody>
          <a:bodyPr/>
          <a:lstStyle/>
          <a:p>
            <a:fld id="{9FC0BF00-B122-482A-9408-566B5D066A28}" type="slidenum">
              <a:rPr lang="de-DE" smtClean="0"/>
              <a:t>6</a:t>
            </a:fld>
            <a:endParaRPr lang="de-DE"/>
          </a:p>
        </p:txBody>
      </p:sp>
    </p:spTree>
    <p:extLst>
      <p:ext uri="{BB962C8B-B14F-4D97-AF65-F5344CB8AC3E}">
        <p14:creationId xmlns:p14="http://schemas.microsoft.com/office/powerpoint/2010/main" val="2891731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Wir bieten</a:t>
            </a:r>
            <a:r>
              <a:rPr lang="de-DE" baseline="0" dirty="0"/>
              <a:t> Ihnen 1 System mit vielen Funktionen. Lassen Sie uns exemplarisch einen Blick auf einige Grundlegenden </a:t>
            </a:r>
            <a:r>
              <a:rPr lang="de-DE" baseline="0" dirty="0" err="1"/>
              <a:t>KeyNotes</a:t>
            </a:r>
            <a:r>
              <a:rPr lang="de-DE" baseline="0" dirty="0"/>
              <a:t> werfen.</a:t>
            </a:r>
            <a:endParaRPr lang="de-DE" dirty="0"/>
          </a:p>
        </p:txBody>
      </p:sp>
      <p:sp>
        <p:nvSpPr>
          <p:cNvPr id="4" name="Foliennummernplatzhalter 3"/>
          <p:cNvSpPr>
            <a:spLocks noGrp="1"/>
          </p:cNvSpPr>
          <p:nvPr>
            <p:ph type="sldNum" sz="quarter" idx="10"/>
          </p:nvPr>
        </p:nvSpPr>
        <p:spPr/>
        <p:txBody>
          <a:bodyPr/>
          <a:lstStyle/>
          <a:p>
            <a:fld id="{9FC0BF00-B122-482A-9408-566B5D066A28}" type="slidenum">
              <a:rPr lang="de-DE" smtClean="0"/>
              <a:t>8</a:t>
            </a:fld>
            <a:endParaRPr lang="de-DE"/>
          </a:p>
        </p:txBody>
      </p:sp>
    </p:spTree>
    <p:extLst>
      <p:ext uri="{BB962C8B-B14F-4D97-AF65-F5344CB8AC3E}">
        <p14:creationId xmlns:p14="http://schemas.microsoft.com/office/powerpoint/2010/main" val="2912890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Welche Funktionen besitzt</a:t>
            </a:r>
            <a:r>
              <a:rPr lang="de-DE" baseline="0" dirty="0"/>
              <a:t> das PAMS. </a:t>
            </a:r>
            <a:r>
              <a:rPr lang="de-DE" baseline="0" dirty="0" err="1"/>
              <a:t>Informatio</a:t>
            </a:r>
            <a:endParaRPr lang="de-DE" dirty="0"/>
          </a:p>
        </p:txBody>
      </p:sp>
      <p:sp>
        <p:nvSpPr>
          <p:cNvPr id="4" name="Foliennummernplatzhalter 3"/>
          <p:cNvSpPr>
            <a:spLocks noGrp="1"/>
          </p:cNvSpPr>
          <p:nvPr>
            <p:ph type="sldNum" sz="quarter" idx="10"/>
          </p:nvPr>
        </p:nvSpPr>
        <p:spPr/>
        <p:txBody>
          <a:bodyPr/>
          <a:lstStyle/>
          <a:p>
            <a:fld id="{9FC0BF00-B122-482A-9408-566B5D066A28}" type="slidenum">
              <a:rPr lang="de-DE" smtClean="0"/>
              <a:t>9</a:t>
            </a:fld>
            <a:endParaRPr lang="de-DE"/>
          </a:p>
        </p:txBody>
      </p:sp>
    </p:spTree>
    <p:extLst>
      <p:ext uri="{BB962C8B-B14F-4D97-AF65-F5344CB8AC3E}">
        <p14:creationId xmlns:p14="http://schemas.microsoft.com/office/powerpoint/2010/main" val="3937256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Übernehmen Sie</a:t>
            </a:r>
            <a:r>
              <a:rPr lang="de-DE" baseline="0" dirty="0" smtClean="0"/>
              <a:t> </a:t>
            </a:r>
            <a:r>
              <a:rPr lang="de-DE" b="0" u="sng" baseline="0" dirty="0" smtClean="0"/>
              <a:t>jetzt</a:t>
            </a:r>
            <a:r>
              <a:rPr lang="de-DE" baseline="0" dirty="0" smtClean="0"/>
              <a:t> die Kontrolle über Ihre Projektanträge.</a:t>
            </a:r>
          </a:p>
          <a:p>
            <a:r>
              <a:rPr lang="de-DE" baseline="0" dirty="0" smtClean="0"/>
              <a:t>Sehen </a:t>
            </a:r>
            <a:r>
              <a:rPr lang="de-DE" u="sng" baseline="0" dirty="0" smtClean="0"/>
              <a:t>Sie</a:t>
            </a:r>
            <a:r>
              <a:rPr lang="de-DE" baseline="0" dirty="0" smtClean="0"/>
              <a:t> alle wichtigen Daten mit einem Blick.</a:t>
            </a:r>
          </a:p>
          <a:p>
            <a:r>
              <a:rPr lang="de-DE" baseline="0" dirty="0" smtClean="0"/>
              <a:t>Fügen </a:t>
            </a:r>
            <a:r>
              <a:rPr lang="de-DE" u="sng" baseline="0" dirty="0" smtClean="0"/>
              <a:t>Sie</a:t>
            </a:r>
            <a:r>
              <a:rPr lang="de-DE" baseline="0" dirty="0" smtClean="0"/>
              <a:t> fehlende Daten einfach hinzu.</a:t>
            </a:r>
          </a:p>
          <a:p>
            <a:r>
              <a:rPr lang="de-DE" baseline="0" dirty="0" smtClean="0"/>
              <a:t>Unabhängig davon wo </a:t>
            </a:r>
            <a:r>
              <a:rPr lang="de-DE" u="sng" baseline="0" dirty="0" smtClean="0"/>
              <a:t>Sie</a:t>
            </a:r>
            <a:r>
              <a:rPr lang="de-DE" baseline="0" dirty="0" smtClean="0"/>
              <a:t> sich befinden</a:t>
            </a:r>
          </a:p>
          <a:p>
            <a:r>
              <a:rPr lang="de-DE" baseline="0" dirty="0" smtClean="0"/>
              <a:t>egal ob Sie ihr Notebook verwenden, das Smartphone oder Ihr Tablet.</a:t>
            </a:r>
          </a:p>
          <a:p>
            <a:endParaRPr lang="de-DE" baseline="0" dirty="0" smtClean="0"/>
          </a:p>
        </p:txBody>
      </p:sp>
      <p:sp>
        <p:nvSpPr>
          <p:cNvPr id="4" name="Foliennummernplatzhalter 3"/>
          <p:cNvSpPr>
            <a:spLocks noGrp="1"/>
          </p:cNvSpPr>
          <p:nvPr>
            <p:ph type="sldNum" sz="quarter" idx="10"/>
          </p:nvPr>
        </p:nvSpPr>
        <p:spPr/>
        <p:txBody>
          <a:bodyPr/>
          <a:lstStyle/>
          <a:p>
            <a:fld id="{9FC0BF00-B122-482A-9408-566B5D066A28}" type="slidenum">
              <a:rPr lang="de-DE" smtClean="0"/>
              <a:t>10</a:t>
            </a:fld>
            <a:endParaRPr lang="de-DE"/>
          </a:p>
        </p:txBody>
      </p:sp>
    </p:spTree>
    <p:extLst>
      <p:ext uri="{BB962C8B-B14F-4D97-AF65-F5344CB8AC3E}">
        <p14:creationId xmlns:p14="http://schemas.microsoft.com/office/powerpoint/2010/main" val="2299095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939A55D9-6AB2-4364-AE5A-4B2CFFB043C1}" type="datetimeFigureOut">
              <a:rPr lang="de-DE" smtClean="0"/>
              <a:t>08.09.2016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0AAF22-F2D3-49A6-9B98-76BA941A5CC2}" type="slidenum">
              <a:rPr lang="de-DE" smtClean="0"/>
              <a:t>‹Nr.›</a:t>
            </a:fld>
            <a:endParaRPr lang="de-DE"/>
          </a:p>
        </p:txBody>
      </p:sp>
    </p:spTree>
    <p:extLst>
      <p:ext uri="{BB962C8B-B14F-4D97-AF65-F5344CB8AC3E}">
        <p14:creationId xmlns:p14="http://schemas.microsoft.com/office/powerpoint/2010/main" val="1732024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939A55D9-6AB2-4364-AE5A-4B2CFFB043C1}" type="datetimeFigureOut">
              <a:rPr lang="de-DE" smtClean="0"/>
              <a:t>08.09.2016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0AAF22-F2D3-49A6-9B98-76BA941A5CC2}" type="slidenum">
              <a:rPr lang="de-DE" smtClean="0"/>
              <a:t>‹Nr.›</a:t>
            </a:fld>
            <a:endParaRPr lang="de-DE"/>
          </a:p>
        </p:txBody>
      </p:sp>
    </p:spTree>
    <p:extLst>
      <p:ext uri="{BB962C8B-B14F-4D97-AF65-F5344CB8AC3E}">
        <p14:creationId xmlns:p14="http://schemas.microsoft.com/office/powerpoint/2010/main" val="573232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939A55D9-6AB2-4364-AE5A-4B2CFFB043C1}" type="datetimeFigureOut">
              <a:rPr lang="de-DE" smtClean="0"/>
              <a:t>08.09.2016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0AAF22-F2D3-49A6-9B98-76BA941A5CC2}" type="slidenum">
              <a:rPr lang="de-DE" smtClean="0"/>
              <a:t>‹Nr.›</a:t>
            </a:fld>
            <a:endParaRPr lang="de-DE"/>
          </a:p>
        </p:txBody>
      </p:sp>
    </p:spTree>
    <p:extLst>
      <p:ext uri="{BB962C8B-B14F-4D97-AF65-F5344CB8AC3E}">
        <p14:creationId xmlns:p14="http://schemas.microsoft.com/office/powerpoint/2010/main" val="3691777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939A55D9-6AB2-4364-AE5A-4B2CFFB043C1}" type="datetimeFigureOut">
              <a:rPr lang="de-DE" smtClean="0"/>
              <a:t>08.09.2016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0AAF22-F2D3-49A6-9B98-76BA941A5CC2}" type="slidenum">
              <a:rPr lang="de-DE" smtClean="0"/>
              <a:t>‹Nr.›</a:t>
            </a:fld>
            <a:endParaRPr lang="de-DE"/>
          </a:p>
        </p:txBody>
      </p:sp>
    </p:spTree>
    <p:extLst>
      <p:ext uri="{BB962C8B-B14F-4D97-AF65-F5344CB8AC3E}">
        <p14:creationId xmlns:p14="http://schemas.microsoft.com/office/powerpoint/2010/main" val="1321754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939A55D9-6AB2-4364-AE5A-4B2CFFB043C1}" type="datetimeFigureOut">
              <a:rPr lang="de-DE" smtClean="0"/>
              <a:t>08.09.2016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0AAF22-F2D3-49A6-9B98-76BA941A5CC2}" type="slidenum">
              <a:rPr lang="de-DE" smtClean="0"/>
              <a:t>‹Nr.›</a:t>
            </a:fld>
            <a:endParaRPr lang="de-DE"/>
          </a:p>
        </p:txBody>
      </p:sp>
    </p:spTree>
    <p:extLst>
      <p:ext uri="{BB962C8B-B14F-4D97-AF65-F5344CB8AC3E}">
        <p14:creationId xmlns:p14="http://schemas.microsoft.com/office/powerpoint/2010/main" val="3623235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939A55D9-6AB2-4364-AE5A-4B2CFFB043C1}" type="datetimeFigureOut">
              <a:rPr lang="de-DE" smtClean="0"/>
              <a:t>08.09.2016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0AAF22-F2D3-49A6-9B98-76BA941A5CC2}" type="slidenum">
              <a:rPr lang="de-DE" smtClean="0"/>
              <a:t>‹Nr.›</a:t>
            </a:fld>
            <a:endParaRPr lang="de-DE"/>
          </a:p>
        </p:txBody>
      </p:sp>
    </p:spTree>
    <p:extLst>
      <p:ext uri="{BB962C8B-B14F-4D97-AF65-F5344CB8AC3E}">
        <p14:creationId xmlns:p14="http://schemas.microsoft.com/office/powerpoint/2010/main" val="2258139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939A55D9-6AB2-4364-AE5A-4B2CFFB043C1}" type="datetimeFigureOut">
              <a:rPr lang="de-DE" smtClean="0"/>
              <a:t>08.09.2016</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A40AAF22-F2D3-49A6-9B98-76BA941A5CC2}" type="slidenum">
              <a:rPr lang="de-DE" smtClean="0"/>
              <a:t>‹Nr.›</a:t>
            </a:fld>
            <a:endParaRPr lang="de-DE"/>
          </a:p>
        </p:txBody>
      </p:sp>
    </p:spTree>
    <p:extLst>
      <p:ext uri="{BB962C8B-B14F-4D97-AF65-F5344CB8AC3E}">
        <p14:creationId xmlns:p14="http://schemas.microsoft.com/office/powerpoint/2010/main" val="836871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939A55D9-6AB2-4364-AE5A-4B2CFFB043C1}" type="datetimeFigureOut">
              <a:rPr lang="de-DE" smtClean="0"/>
              <a:t>08.09.2016</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40AAF22-F2D3-49A6-9B98-76BA941A5CC2}" type="slidenum">
              <a:rPr lang="de-DE" smtClean="0"/>
              <a:t>‹Nr.›</a:t>
            </a:fld>
            <a:endParaRPr lang="de-DE"/>
          </a:p>
        </p:txBody>
      </p:sp>
    </p:spTree>
    <p:extLst>
      <p:ext uri="{BB962C8B-B14F-4D97-AF65-F5344CB8AC3E}">
        <p14:creationId xmlns:p14="http://schemas.microsoft.com/office/powerpoint/2010/main" val="2485121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939A55D9-6AB2-4364-AE5A-4B2CFFB043C1}" type="datetimeFigureOut">
              <a:rPr lang="de-DE" smtClean="0"/>
              <a:t>08.09.2016</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40AAF22-F2D3-49A6-9B98-76BA941A5CC2}" type="slidenum">
              <a:rPr lang="de-DE" smtClean="0"/>
              <a:t>‹Nr.›</a:t>
            </a:fld>
            <a:endParaRPr lang="de-DE"/>
          </a:p>
        </p:txBody>
      </p:sp>
    </p:spTree>
    <p:extLst>
      <p:ext uri="{BB962C8B-B14F-4D97-AF65-F5344CB8AC3E}">
        <p14:creationId xmlns:p14="http://schemas.microsoft.com/office/powerpoint/2010/main" val="3643017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939A55D9-6AB2-4364-AE5A-4B2CFFB043C1}" type="datetimeFigureOut">
              <a:rPr lang="de-DE" smtClean="0"/>
              <a:t>08.09.2016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0AAF22-F2D3-49A6-9B98-76BA941A5CC2}" type="slidenum">
              <a:rPr lang="de-DE" smtClean="0"/>
              <a:t>‹Nr.›</a:t>
            </a:fld>
            <a:endParaRPr lang="de-DE"/>
          </a:p>
        </p:txBody>
      </p:sp>
    </p:spTree>
    <p:extLst>
      <p:ext uri="{BB962C8B-B14F-4D97-AF65-F5344CB8AC3E}">
        <p14:creationId xmlns:p14="http://schemas.microsoft.com/office/powerpoint/2010/main" val="2983862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939A55D9-6AB2-4364-AE5A-4B2CFFB043C1}" type="datetimeFigureOut">
              <a:rPr lang="de-DE" smtClean="0"/>
              <a:t>08.09.2016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0AAF22-F2D3-49A6-9B98-76BA941A5CC2}" type="slidenum">
              <a:rPr lang="de-DE" smtClean="0"/>
              <a:t>‹Nr.›</a:t>
            </a:fld>
            <a:endParaRPr lang="de-DE"/>
          </a:p>
        </p:txBody>
      </p:sp>
    </p:spTree>
    <p:extLst>
      <p:ext uri="{BB962C8B-B14F-4D97-AF65-F5344CB8AC3E}">
        <p14:creationId xmlns:p14="http://schemas.microsoft.com/office/powerpoint/2010/main" val="3076239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9A55D9-6AB2-4364-AE5A-4B2CFFB043C1}" type="datetimeFigureOut">
              <a:rPr lang="de-DE" smtClean="0"/>
              <a:t>08.09.2016</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0AAF22-F2D3-49A6-9B98-76BA941A5CC2}" type="slidenum">
              <a:rPr lang="de-DE" smtClean="0"/>
              <a:t>‹Nr.›</a:t>
            </a:fld>
            <a:endParaRPr lang="de-DE"/>
          </a:p>
        </p:txBody>
      </p:sp>
    </p:spTree>
    <p:extLst>
      <p:ext uri="{BB962C8B-B14F-4D97-AF65-F5344CB8AC3E}">
        <p14:creationId xmlns:p14="http://schemas.microsoft.com/office/powerpoint/2010/main" val="42939079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8.xml"/><Relationship Id="rId3" Type="http://schemas.openxmlformats.org/officeDocument/2006/relationships/diagramData" Target="../diagrams/data7.xml"/><Relationship Id="rId7" Type="http://schemas.microsoft.com/office/2007/relationships/diagramDrawing" Target="../diagrams/drawing7.xml"/><Relationship Id="rId12" Type="http://schemas.microsoft.com/office/2007/relationships/diagramDrawing" Target="../diagrams/drawing8.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7.xml"/><Relationship Id="rId11" Type="http://schemas.openxmlformats.org/officeDocument/2006/relationships/diagramColors" Target="../diagrams/colors8.xml"/><Relationship Id="rId5" Type="http://schemas.openxmlformats.org/officeDocument/2006/relationships/diagramQuickStyle" Target="../diagrams/quickStyle7.xml"/><Relationship Id="rId10" Type="http://schemas.openxmlformats.org/officeDocument/2006/relationships/diagramQuickStyle" Target="../diagrams/quickStyle8.xml"/><Relationship Id="rId4" Type="http://schemas.openxmlformats.org/officeDocument/2006/relationships/diagramLayout" Target="../diagrams/layout7.xml"/><Relationship Id="rId9" Type="http://schemas.openxmlformats.org/officeDocument/2006/relationships/diagramLayout" Target="../diagrams/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18" Type="http://schemas.microsoft.com/office/2007/relationships/diagramDrawing" Target="../diagrams/drawing3.xml"/><Relationship Id="rId26" Type="http://schemas.openxmlformats.org/officeDocument/2006/relationships/diagramQuickStyle" Target="../diagrams/quickStyle5.xml"/><Relationship Id="rId3" Type="http://schemas.openxmlformats.org/officeDocument/2006/relationships/image" Target="../media/image8.jpeg"/><Relationship Id="rId21" Type="http://schemas.openxmlformats.org/officeDocument/2006/relationships/diagramQuickStyle" Target="../diagrams/quickStyle4.xml"/><Relationship Id="rId7" Type="http://schemas.openxmlformats.org/officeDocument/2006/relationships/diagramColors" Target="../diagrams/colors1.xml"/><Relationship Id="rId12" Type="http://schemas.openxmlformats.org/officeDocument/2006/relationships/diagramColors" Target="../diagrams/colors2.xml"/><Relationship Id="rId17" Type="http://schemas.openxmlformats.org/officeDocument/2006/relationships/diagramColors" Target="../diagrams/colors3.xml"/><Relationship Id="rId25" Type="http://schemas.openxmlformats.org/officeDocument/2006/relationships/diagramLayout" Target="../diagrams/layout5.xml"/><Relationship Id="rId33" Type="http://schemas.microsoft.com/office/2007/relationships/diagramDrawing" Target="../diagrams/drawing6.xml"/><Relationship Id="rId2" Type="http://schemas.openxmlformats.org/officeDocument/2006/relationships/notesSlide" Target="../notesSlides/notesSlide8.xml"/><Relationship Id="rId16" Type="http://schemas.openxmlformats.org/officeDocument/2006/relationships/diagramQuickStyle" Target="../diagrams/quickStyle3.xml"/><Relationship Id="rId20" Type="http://schemas.openxmlformats.org/officeDocument/2006/relationships/diagramLayout" Target="../diagrams/layout4.xml"/><Relationship Id="rId29" Type="http://schemas.openxmlformats.org/officeDocument/2006/relationships/diagramData" Target="../diagrams/data6.xml"/><Relationship Id="rId1" Type="http://schemas.openxmlformats.org/officeDocument/2006/relationships/slideLayout" Target="../slideLayouts/slideLayout3.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24" Type="http://schemas.openxmlformats.org/officeDocument/2006/relationships/diagramData" Target="../diagrams/data5.xml"/><Relationship Id="rId32" Type="http://schemas.openxmlformats.org/officeDocument/2006/relationships/diagramColors" Target="../diagrams/colors6.xml"/><Relationship Id="rId5" Type="http://schemas.openxmlformats.org/officeDocument/2006/relationships/diagramLayout" Target="../diagrams/layout1.xml"/><Relationship Id="rId15" Type="http://schemas.openxmlformats.org/officeDocument/2006/relationships/diagramLayout" Target="../diagrams/layout3.xml"/><Relationship Id="rId23" Type="http://schemas.microsoft.com/office/2007/relationships/diagramDrawing" Target="../diagrams/drawing4.xml"/><Relationship Id="rId28" Type="http://schemas.microsoft.com/office/2007/relationships/diagramDrawing" Target="../diagrams/drawing5.xml"/><Relationship Id="rId10" Type="http://schemas.openxmlformats.org/officeDocument/2006/relationships/diagramLayout" Target="../diagrams/layout2.xml"/><Relationship Id="rId19" Type="http://schemas.openxmlformats.org/officeDocument/2006/relationships/diagramData" Target="../diagrams/data4.xml"/><Relationship Id="rId31" Type="http://schemas.openxmlformats.org/officeDocument/2006/relationships/diagramQuickStyle" Target="../diagrams/quickStyle6.xml"/><Relationship Id="rId4" Type="http://schemas.openxmlformats.org/officeDocument/2006/relationships/diagramData" Target="../diagrams/data1.xml"/><Relationship Id="rId9" Type="http://schemas.openxmlformats.org/officeDocument/2006/relationships/diagramData" Target="../diagrams/data2.xml"/><Relationship Id="rId14" Type="http://schemas.openxmlformats.org/officeDocument/2006/relationships/diagramData" Target="../diagrams/data3.xml"/><Relationship Id="rId22" Type="http://schemas.openxmlformats.org/officeDocument/2006/relationships/diagramColors" Target="../diagrams/colors4.xml"/><Relationship Id="rId27" Type="http://schemas.openxmlformats.org/officeDocument/2006/relationships/diagramColors" Target="../diagrams/colors5.xml"/><Relationship Id="rId30"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porzellantreff.de/webimages/products/extralarge/998247-mYnwBm.jpg"/>
          <p:cNvPicPr>
            <a:picLocks noChangeAspect="1" noChangeArrowheads="1"/>
          </p:cNvPicPr>
          <p:nvPr/>
        </p:nvPicPr>
        <p:blipFill rotWithShape="1">
          <a:blip r:embed="rId3">
            <a:extLst>
              <a:ext uri="{28A0092B-C50C-407E-A947-70E740481C1C}">
                <a14:useLocalDpi xmlns:a14="http://schemas.microsoft.com/office/drawing/2010/main" val="0"/>
              </a:ext>
            </a:extLst>
          </a:blip>
          <a:srcRect t="12557" r="9091" b="2885"/>
          <a:stretch/>
        </p:blipFill>
        <p:spPr bwMode="auto">
          <a:xfrm>
            <a:off x="4818888" y="10"/>
            <a:ext cx="7373112" cy="6857989"/>
          </a:xfrm>
          <a:prstGeom prst="rect">
            <a:avLst/>
          </a:prstGeom>
          <a:noFill/>
          <a:extLst>
            <a:ext uri="{909E8E84-426E-40DD-AFC4-6F175D3DCCD1}">
              <a14:hiddenFill xmlns:a14="http://schemas.microsoft.com/office/drawing/2010/main">
                <a:solidFill>
                  <a:srgbClr val="FFFFFF"/>
                </a:solidFill>
              </a14:hiddenFill>
            </a:ext>
          </a:extLst>
        </p:spPr>
      </p:pic>
      <p:sp>
        <p:nvSpPr>
          <p:cNvPr id="68" name="Freeform 8"/>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51"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11"/>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52"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p:cNvSpPr>
            <a:spLocks noGrp="1"/>
          </p:cNvSpPr>
          <p:nvPr>
            <p:ph type="ctrTitle"/>
          </p:nvPr>
        </p:nvSpPr>
        <p:spPr>
          <a:xfrm>
            <a:off x="724531" y="0"/>
            <a:ext cx="3368976" cy="2651200"/>
          </a:xfrm>
        </p:spPr>
        <p:txBody>
          <a:bodyPr anchor="t">
            <a:noAutofit/>
          </a:bodyPr>
          <a:lstStyle/>
          <a:p>
            <a:pPr algn="l">
              <a:lnSpc>
                <a:spcPct val="100000"/>
              </a:lnSpc>
            </a:pPr>
            <a:r>
              <a:rPr lang="de-DE" sz="4400" b="1" dirty="0">
                <a:latin typeface="Consolas" panose="020B0609020204030204" pitchFamily="49" charset="0"/>
                <a:cs typeface="Consolas" panose="020B0609020204030204" pitchFamily="49" charset="0"/>
              </a:rPr>
              <a:t>P  A  M  S</a:t>
            </a:r>
            <a:r>
              <a:rPr lang="de-DE" sz="4400" dirty="0">
                <a:latin typeface="Consolas" panose="020B0609020204030204" pitchFamily="49" charset="0"/>
                <a:cs typeface="Consolas" panose="020B0609020204030204" pitchFamily="49" charset="0"/>
              </a:rPr>
              <a:t/>
            </a:r>
            <a:br>
              <a:rPr lang="de-DE" sz="4400" dirty="0">
                <a:latin typeface="Consolas" panose="020B0609020204030204" pitchFamily="49" charset="0"/>
                <a:cs typeface="Consolas" panose="020B0609020204030204" pitchFamily="49" charset="0"/>
              </a:rPr>
            </a:br>
            <a:r>
              <a:rPr lang="de-DE" sz="4400" b="1" dirty="0">
                <a:latin typeface="Consolas" panose="020B0609020204030204" pitchFamily="49" charset="0"/>
                <a:cs typeface="Consolas" panose="020B0609020204030204" pitchFamily="49" charset="0"/>
              </a:rPr>
              <a:t>r  </a:t>
            </a:r>
            <a:r>
              <a:rPr lang="de-DE" sz="4400" dirty="0">
                <a:latin typeface="Consolas" panose="020B0609020204030204" pitchFamily="49" charset="0"/>
                <a:cs typeface="Consolas" panose="020B0609020204030204" pitchFamily="49" charset="0"/>
              </a:rPr>
              <a:t>n  a  y</a:t>
            </a:r>
            <a:br>
              <a:rPr lang="de-DE" sz="4400" dirty="0">
                <a:latin typeface="Consolas" panose="020B0609020204030204" pitchFamily="49" charset="0"/>
                <a:cs typeface="Consolas" panose="020B0609020204030204" pitchFamily="49" charset="0"/>
              </a:rPr>
            </a:br>
            <a:r>
              <a:rPr lang="de-DE" sz="4400" dirty="0">
                <a:latin typeface="Consolas" panose="020B0609020204030204" pitchFamily="49" charset="0"/>
                <a:cs typeface="Consolas" panose="020B0609020204030204" pitchFamily="49" charset="0"/>
              </a:rPr>
              <a:t>o</a:t>
            </a:r>
            <a:r>
              <a:rPr lang="de-DE" sz="4400" b="1" dirty="0">
                <a:latin typeface="Consolas" panose="020B0609020204030204" pitchFamily="49" charset="0"/>
                <a:cs typeface="Consolas" panose="020B0609020204030204" pitchFamily="49" charset="0"/>
              </a:rPr>
              <a:t>  t  n  s</a:t>
            </a:r>
            <a:r>
              <a:rPr lang="de-DE" sz="4400" dirty="0">
                <a:latin typeface="Consolas" panose="020B0609020204030204" pitchFamily="49" charset="0"/>
                <a:cs typeface="Consolas" panose="020B0609020204030204" pitchFamily="49" charset="0"/>
              </a:rPr>
              <a:t/>
            </a:r>
            <a:br>
              <a:rPr lang="de-DE" sz="4400" dirty="0">
                <a:latin typeface="Consolas" panose="020B0609020204030204" pitchFamily="49" charset="0"/>
                <a:cs typeface="Consolas" panose="020B0609020204030204" pitchFamily="49" charset="0"/>
              </a:rPr>
            </a:br>
            <a:r>
              <a:rPr lang="de-DE" sz="4400" dirty="0">
                <a:latin typeface="Consolas" panose="020B0609020204030204" pitchFamily="49" charset="0"/>
                <a:cs typeface="Consolas" panose="020B0609020204030204" pitchFamily="49" charset="0"/>
              </a:rPr>
              <a:t>j  r  a  t</a:t>
            </a:r>
            <a:br>
              <a:rPr lang="de-DE" sz="4400" dirty="0">
                <a:latin typeface="Consolas" panose="020B0609020204030204" pitchFamily="49" charset="0"/>
                <a:cs typeface="Consolas" panose="020B0609020204030204" pitchFamily="49" charset="0"/>
              </a:rPr>
            </a:br>
            <a:r>
              <a:rPr lang="de-DE" sz="4400" dirty="0">
                <a:latin typeface="Consolas" panose="020B0609020204030204" pitchFamily="49" charset="0"/>
                <a:cs typeface="Consolas" panose="020B0609020204030204" pitchFamily="49" charset="0"/>
              </a:rPr>
              <a:t>e  a  g  e</a:t>
            </a:r>
            <a:br>
              <a:rPr lang="de-DE" sz="4400" dirty="0">
                <a:latin typeface="Consolas" panose="020B0609020204030204" pitchFamily="49" charset="0"/>
                <a:cs typeface="Consolas" panose="020B0609020204030204" pitchFamily="49" charset="0"/>
              </a:rPr>
            </a:br>
            <a:r>
              <a:rPr lang="de-DE" sz="4400" dirty="0">
                <a:latin typeface="Consolas" panose="020B0609020204030204" pitchFamily="49" charset="0"/>
                <a:cs typeface="Consolas" panose="020B0609020204030204" pitchFamily="49" charset="0"/>
              </a:rPr>
              <a:t>k  g  e  m</a:t>
            </a:r>
            <a:br>
              <a:rPr lang="de-DE" sz="4400" dirty="0">
                <a:latin typeface="Consolas" panose="020B0609020204030204" pitchFamily="49" charset="0"/>
                <a:cs typeface="Consolas" panose="020B0609020204030204" pitchFamily="49" charset="0"/>
              </a:rPr>
            </a:br>
            <a:r>
              <a:rPr lang="de-DE" sz="4400" dirty="0">
                <a:latin typeface="Consolas" panose="020B0609020204030204" pitchFamily="49" charset="0"/>
                <a:cs typeface="Consolas" panose="020B0609020204030204" pitchFamily="49" charset="0"/>
              </a:rPr>
              <a:t>t  s  m</a:t>
            </a:r>
            <a:br>
              <a:rPr lang="de-DE" sz="4400" dirty="0">
                <a:latin typeface="Consolas" panose="020B0609020204030204" pitchFamily="49" charset="0"/>
                <a:cs typeface="Consolas" panose="020B0609020204030204" pitchFamily="49" charset="0"/>
              </a:rPr>
            </a:br>
            <a:r>
              <a:rPr lang="de-DE" sz="4400" dirty="0">
                <a:latin typeface="Consolas" panose="020B0609020204030204" pitchFamily="49" charset="0"/>
                <a:cs typeface="Consolas" panose="020B0609020204030204" pitchFamily="49" charset="0"/>
              </a:rPr>
              <a:t>      e</a:t>
            </a:r>
            <a:br>
              <a:rPr lang="de-DE" sz="4400" dirty="0">
                <a:latin typeface="Consolas" panose="020B0609020204030204" pitchFamily="49" charset="0"/>
                <a:cs typeface="Consolas" panose="020B0609020204030204" pitchFamily="49" charset="0"/>
              </a:rPr>
            </a:br>
            <a:r>
              <a:rPr lang="de-DE" sz="4400" dirty="0">
                <a:latin typeface="Consolas" panose="020B0609020204030204" pitchFamily="49" charset="0"/>
                <a:cs typeface="Consolas" panose="020B0609020204030204" pitchFamily="49" charset="0"/>
              </a:rPr>
              <a:t>      n</a:t>
            </a:r>
            <a:br>
              <a:rPr lang="de-DE" sz="4400" dirty="0">
                <a:latin typeface="Consolas" panose="020B0609020204030204" pitchFamily="49" charset="0"/>
                <a:cs typeface="Consolas" panose="020B0609020204030204" pitchFamily="49" charset="0"/>
              </a:rPr>
            </a:br>
            <a:r>
              <a:rPr lang="de-DE" sz="4400" dirty="0">
                <a:latin typeface="Consolas" panose="020B0609020204030204" pitchFamily="49" charset="0"/>
                <a:cs typeface="Consolas" panose="020B0609020204030204" pitchFamily="49" charset="0"/>
              </a:rPr>
              <a:t>      t</a:t>
            </a:r>
          </a:p>
        </p:txBody>
      </p:sp>
      <p:sp>
        <p:nvSpPr>
          <p:cNvPr id="3" name="Untertitel 2"/>
          <p:cNvSpPr>
            <a:spLocks noGrp="1"/>
          </p:cNvSpPr>
          <p:nvPr>
            <p:ph type="subTitle" idx="1"/>
          </p:nvPr>
        </p:nvSpPr>
        <p:spPr>
          <a:xfrm>
            <a:off x="8024624" y="3545709"/>
            <a:ext cx="4167376" cy="1155525"/>
          </a:xfrm>
        </p:spPr>
        <p:txBody>
          <a:bodyPr anchor="b">
            <a:normAutofit/>
          </a:bodyPr>
          <a:lstStyle/>
          <a:p>
            <a:pPr algn="l"/>
            <a:r>
              <a:rPr lang="de-DE" sz="2000" dirty="0" err="1">
                <a:solidFill>
                  <a:schemeClr val="bg1">
                    <a:lumMod val="95000"/>
                    <a:lumOff val="5000"/>
                  </a:schemeClr>
                </a:solidFill>
              </a:rPr>
              <a:t>Red</a:t>
            </a:r>
            <a:r>
              <a:rPr lang="de-DE" sz="2000" dirty="0">
                <a:solidFill>
                  <a:schemeClr val="bg1">
                    <a:lumMod val="95000"/>
                    <a:lumOff val="5000"/>
                  </a:schemeClr>
                </a:solidFill>
              </a:rPr>
              <a:t> Stag GmbH</a:t>
            </a:r>
          </a:p>
        </p:txBody>
      </p:sp>
    </p:spTree>
    <p:extLst>
      <p:ext uri="{BB962C8B-B14F-4D97-AF65-F5344CB8AC3E}">
        <p14:creationId xmlns:p14="http://schemas.microsoft.com/office/powerpoint/2010/main" val="307351340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Funktionen</a:t>
            </a:r>
          </a:p>
        </p:txBody>
      </p:sp>
      <p:graphicFrame>
        <p:nvGraphicFramePr>
          <p:cNvPr id="3" name="Diagramm 2"/>
          <p:cNvGraphicFramePr/>
          <p:nvPr>
            <p:extLst>
              <p:ext uri="{D42A27DB-BD31-4B8C-83A1-F6EECF244321}">
                <p14:modId xmlns:p14="http://schemas.microsoft.com/office/powerpoint/2010/main" val="137714503"/>
              </p:ext>
            </p:extLst>
          </p:nvPr>
        </p:nvGraphicFramePr>
        <p:xfrm>
          <a:off x="-725556" y="1729409"/>
          <a:ext cx="8128000" cy="47766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m 4"/>
          <p:cNvGraphicFramePr/>
          <p:nvPr>
            <p:extLst>
              <p:ext uri="{D42A27DB-BD31-4B8C-83A1-F6EECF244321}">
                <p14:modId xmlns:p14="http://schemas.microsoft.com/office/powerpoint/2010/main" val="1032840231"/>
              </p:ext>
            </p:extLst>
          </p:nvPr>
        </p:nvGraphicFramePr>
        <p:xfrm>
          <a:off x="4694583" y="1709531"/>
          <a:ext cx="8128000" cy="307119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1883353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www.iconsdb.com/icons/preview/gray/manager-xx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4981" y="2048236"/>
            <a:ext cx="4455614" cy="4455614"/>
          </a:xfrm>
          <a:prstGeom prst="rect">
            <a:avLst/>
          </a:prstGeom>
          <a:noFill/>
          <a:extLst>
            <a:ext uri="{909E8E84-426E-40DD-AFC4-6F175D3DCCD1}">
              <a14:hiddenFill xmlns:a14="http://schemas.microsoft.com/office/drawing/2010/main">
                <a:solidFill>
                  <a:srgbClr val="FFFFFF"/>
                </a:solidFill>
              </a14:hiddenFill>
            </a:ext>
          </a:extLst>
        </p:spPr>
      </p:pic>
      <p:sp>
        <p:nvSpPr>
          <p:cNvPr id="2" name="Wolkenförmige Legende 1"/>
          <p:cNvSpPr/>
          <p:nvPr/>
        </p:nvSpPr>
        <p:spPr>
          <a:xfrm>
            <a:off x="7236823" y="653143"/>
            <a:ext cx="4820194" cy="3487783"/>
          </a:xfrm>
          <a:prstGeom prst="cloudCallout">
            <a:avLst>
              <a:gd name="adj1" fmla="val -54708"/>
              <a:gd name="adj2" fmla="val 43024"/>
            </a:avLst>
          </a:prstGeom>
          <a:solidFill>
            <a:srgbClr val="009C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dirty="0"/>
              <a:t>Welchen Mehrwert bieten wir Ihnen?</a:t>
            </a:r>
          </a:p>
        </p:txBody>
      </p:sp>
    </p:spTree>
    <p:extLst>
      <p:ext uri="{BB962C8B-B14F-4D97-AF65-F5344CB8AC3E}">
        <p14:creationId xmlns:p14="http://schemas.microsoft.com/office/powerpoint/2010/main" val="27985090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009CA2"/>
                </a:solidFill>
              </a:rPr>
              <a:t>Mehrwerte</a:t>
            </a:r>
          </a:p>
        </p:txBody>
      </p:sp>
      <p:graphicFrame>
        <p:nvGraphicFramePr>
          <p:cNvPr id="6" name="Inhaltsplatzhalter 5"/>
          <p:cNvGraphicFramePr>
            <a:graphicFrameLocks noGrp="1"/>
          </p:cNvGraphicFramePr>
          <p:nvPr>
            <p:ph idx="1"/>
            <p:extLst>
              <p:ext uri="{D42A27DB-BD31-4B8C-83A1-F6EECF244321}">
                <p14:modId xmlns:p14="http://schemas.microsoft.com/office/powerpoint/2010/main" val="770848671"/>
              </p:ext>
            </p:extLst>
          </p:nvPr>
        </p:nvGraphicFramePr>
        <p:xfrm>
          <a:off x="838200" y="1825624"/>
          <a:ext cx="10515600" cy="47275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954717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009CA2"/>
                </a:solidFill>
              </a:rPr>
              <a:t>Was werden wir Ihnen zeigen?</a:t>
            </a:r>
          </a:p>
        </p:txBody>
      </p:sp>
      <p:sp>
        <p:nvSpPr>
          <p:cNvPr id="3" name="Inhaltsplatzhalter 2"/>
          <p:cNvSpPr>
            <a:spLocks noGrp="1"/>
          </p:cNvSpPr>
          <p:nvPr>
            <p:ph idx="1"/>
          </p:nvPr>
        </p:nvSpPr>
        <p:spPr/>
        <p:txBody>
          <a:bodyPr/>
          <a:lstStyle/>
          <a:p>
            <a:r>
              <a:rPr lang="de-DE" dirty="0"/>
              <a:t>Ihre Applikation</a:t>
            </a:r>
          </a:p>
          <a:p>
            <a:endParaRPr lang="de-DE" dirty="0"/>
          </a:p>
          <a:p>
            <a:r>
              <a:rPr lang="de-DE" dirty="0"/>
              <a:t>Das </a:t>
            </a:r>
            <a:r>
              <a:rPr lang="de-DE" u="sng" dirty="0"/>
              <a:t>einfache</a:t>
            </a:r>
            <a:r>
              <a:rPr lang="de-DE" dirty="0"/>
              <a:t> Verwalten Ihrer Stammdaten</a:t>
            </a:r>
          </a:p>
          <a:p>
            <a:endParaRPr lang="de-DE" dirty="0"/>
          </a:p>
          <a:p>
            <a:r>
              <a:rPr lang="de-DE" dirty="0"/>
              <a:t>Managen der Anträge</a:t>
            </a:r>
          </a:p>
          <a:p>
            <a:endParaRPr lang="de-DE" dirty="0"/>
          </a:p>
          <a:p>
            <a:r>
              <a:rPr lang="de-DE" dirty="0"/>
              <a:t>Statistiken und Features</a:t>
            </a:r>
          </a:p>
        </p:txBody>
      </p:sp>
    </p:spTree>
    <p:extLst>
      <p:ext uri="{BB962C8B-B14F-4D97-AF65-F5344CB8AC3E}">
        <p14:creationId xmlns:p14="http://schemas.microsoft.com/office/powerpoint/2010/main" val="3998011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009CA2"/>
                </a:solidFill>
              </a:rPr>
              <a:t>Was werden wir Ihnen zeigen?</a:t>
            </a:r>
          </a:p>
        </p:txBody>
      </p:sp>
      <p:sp>
        <p:nvSpPr>
          <p:cNvPr id="3" name="Inhaltsplatzhalter 2"/>
          <p:cNvSpPr>
            <a:spLocks noGrp="1"/>
          </p:cNvSpPr>
          <p:nvPr>
            <p:ph idx="1"/>
          </p:nvPr>
        </p:nvSpPr>
        <p:spPr/>
        <p:txBody>
          <a:bodyPr/>
          <a:lstStyle/>
          <a:p>
            <a:pPr marL="0" indent="0">
              <a:buNone/>
            </a:pPr>
            <a:r>
              <a:rPr lang="de-DE" dirty="0"/>
              <a:t>1.</a:t>
            </a:r>
          </a:p>
        </p:txBody>
      </p:sp>
      <p:pic>
        <p:nvPicPr>
          <p:cNvPr id="1026" name="Picture 2" descr="https://image.freepik.com/freie-ikonen/mitarbeiter_318-208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7699" y="2474260"/>
            <a:ext cx="2694347" cy="3176387"/>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p:cNvSpPr txBox="1"/>
          <p:nvPr/>
        </p:nvSpPr>
        <p:spPr>
          <a:xfrm>
            <a:off x="1535124" y="5281315"/>
            <a:ext cx="1739496" cy="369332"/>
          </a:xfrm>
          <a:prstGeom prst="rect">
            <a:avLst/>
          </a:prstGeom>
          <a:noFill/>
        </p:spPr>
        <p:txBody>
          <a:bodyPr wrap="square" rtlCol="0">
            <a:spAutoFit/>
          </a:bodyPr>
          <a:lstStyle/>
          <a:p>
            <a:r>
              <a:rPr lang="de-DE" dirty="0"/>
              <a:t>Mitarbeiter Paul</a:t>
            </a:r>
          </a:p>
        </p:txBody>
      </p:sp>
      <p:sp>
        <p:nvSpPr>
          <p:cNvPr id="5" name="Wolkenförmige Legende 4"/>
          <p:cNvSpPr/>
          <p:nvPr/>
        </p:nvSpPr>
        <p:spPr>
          <a:xfrm>
            <a:off x="2797195" y="2062194"/>
            <a:ext cx="2049691" cy="1411331"/>
          </a:xfrm>
          <a:prstGeom prst="cloudCallout">
            <a:avLst>
              <a:gd name="adj1" fmla="val -43738"/>
              <a:gd name="adj2" fmla="val 54067"/>
            </a:avLst>
          </a:prstGeom>
          <a:noFill/>
          <a:ln>
            <a:solidFill>
              <a:srgbClr val="009C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rgbClr val="009CA2"/>
                </a:solidFill>
              </a:rPr>
              <a:t>Idee</a:t>
            </a:r>
          </a:p>
        </p:txBody>
      </p:sp>
      <p:cxnSp>
        <p:nvCxnSpPr>
          <p:cNvPr id="7" name="Gerade Verbindung mit Pfeil 6"/>
          <p:cNvCxnSpPr/>
          <p:nvPr/>
        </p:nvCxnSpPr>
        <p:spPr>
          <a:xfrm>
            <a:off x="3338713" y="4377978"/>
            <a:ext cx="4884027" cy="0"/>
          </a:xfrm>
          <a:prstGeom prst="straightConnector1">
            <a:avLst/>
          </a:prstGeom>
          <a:ln w="28575">
            <a:solidFill>
              <a:srgbClr val="009CA2"/>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4" descr="https://image.freepik.com/freie-ikonen/computer-bildschirm_318-3267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6436" y="2962272"/>
            <a:ext cx="2831412" cy="2831412"/>
          </a:xfrm>
          <a:prstGeom prst="rect">
            <a:avLst/>
          </a:prstGeom>
          <a:noFill/>
          <a:extLst>
            <a:ext uri="{909E8E84-426E-40DD-AFC4-6F175D3DCCD1}">
              <a14:hiddenFill xmlns:a14="http://schemas.microsoft.com/office/drawing/2010/main">
                <a:solidFill>
                  <a:srgbClr val="FFFFFF"/>
                </a:solidFill>
              </a14:hiddenFill>
            </a:ext>
          </a:extLst>
        </p:spPr>
      </p:pic>
      <p:sp>
        <p:nvSpPr>
          <p:cNvPr id="10" name="Rechteck 9"/>
          <p:cNvSpPr/>
          <p:nvPr/>
        </p:nvSpPr>
        <p:spPr>
          <a:xfrm>
            <a:off x="9003410" y="3703907"/>
            <a:ext cx="1622244" cy="1105205"/>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solidFill>
                  <a:srgbClr val="009CA2"/>
                </a:solidFill>
              </a:rPr>
              <a:t>PAMS</a:t>
            </a:r>
          </a:p>
        </p:txBody>
      </p:sp>
      <p:sp>
        <p:nvSpPr>
          <p:cNvPr id="8" name="Textfeld 7"/>
          <p:cNvSpPr txBox="1"/>
          <p:nvPr/>
        </p:nvSpPr>
        <p:spPr>
          <a:xfrm>
            <a:off x="4980065" y="3873709"/>
            <a:ext cx="1601321" cy="369332"/>
          </a:xfrm>
          <a:prstGeom prst="rect">
            <a:avLst/>
          </a:prstGeom>
          <a:noFill/>
        </p:spPr>
        <p:txBody>
          <a:bodyPr wrap="square" rtlCol="0">
            <a:spAutoFit/>
          </a:bodyPr>
          <a:lstStyle/>
          <a:p>
            <a:r>
              <a:rPr lang="de-DE" dirty="0"/>
              <a:t>Anlegen </a:t>
            </a:r>
            <a:r>
              <a:rPr lang="de-DE" dirty="0">
                <a:sym typeface="Wingdings" panose="05000000000000000000" pitchFamily="2" charset="2"/>
              </a:rPr>
              <a:t></a:t>
            </a:r>
            <a:endParaRPr lang="de-DE" dirty="0"/>
          </a:p>
        </p:txBody>
      </p:sp>
    </p:spTree>
    <p:extLst>
      <p:ext uri="{BB962C8B-B14F-4D97-AF65-F5344CB8AC3E}">
        <p14:creationId xmlns:p14="http://schemas.microsoft.com/office/powerpoint/2010/main" val="11387843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009CA2"/>
                </a:solidFill>
              </a:rPr>
              <a:t>Was werden wir Ihnen zeigen?</a:t>
            </a:r>
            <a:endParaRPr lang="de-DE" dirty="0"/>
          </a:p>
        </p:txBody>
      </p:sp>
      <p:sp>
        <p:nvSpPr>
          <p:cNvPr id="3" name="Inhaltsplatzhalter 2"/>
          <p:cNvSpPr>
            <a:spLocks noGrp="1"/>
          </p:cNvSpPr>
          <p:nvPr>
            <p:ph idx="1"/>
          </p:nvPr>
        </p:nvSpPr>
        <p:spPr/>
        <p:txBody>
          <a:bodyPr/>
          <a:lstStyle/>
          <a:p>
            <a:pPr marL="0" indent="0">
              <a:buNone/>
            </a:pPr>
            <a:r>
              <a:rPr lang="de-DE" dirty="0"/>
              <a:t>2.</a:t>
            </a:r>
          </a:p>
        </p:txBody>
      </p:sp>
      <p:pic>
        <p:nvPicPr>
          <p:cNvPr id="3074" name="Picture 2" descr="https://d30y9cdsu7xlg0.cloudfront.net/png/95188-2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9554" y="3048793"/>
            <a:ext cx="2391533" cy="2391533"/>
          </a:xfrm>
          <a:prstGeom prst="rect">
            <a:avLst/>
          </a:prstGeom>
          <a:noFill/>
          <a:extLst>
            <a:ext uri="{909E8E84-426E-40DD-AFC4-6F175D3DCCD1}">
              <a14:hiddenFill xmlns:a14="http://schemas.microsoft.com/office/drawing/2010/main">
                <a:solidFill>
                  <a:srgbClr val="FFFFFF"/>
                </a:solidFill>
              </a14:hiddenFill>
            </a:ext>
          </a:extLst>
        </p:spPr>
      </p:pic>
      <p:sp>
        <p:nvSpPr>
          <p:cNvPr id="6" name="Wolkenförmige Legende 5"/>
          <p:cNvSpPr/>
          <p:nvPr/>
        </p:nvSpPr>
        <p:spPr>
          <a:xfrm>
            <a:off x="2953950" y="2009941"/>
            <a:ext cx="2049691" cy="1411331"/>
          </a:xfrm>
          <a:prstGeom prst="cloudCallout">
            <a:avLst>
              <a:gd name="adj1" fmla="val -60308"/>
              <a:gd name="adj2" fmla="val 52216"/>
            </a:avLst>
          </a:prstGeom>
          <a:noFill/>
          <a:ln>
            <a:solidFill>
              <a:srgbClr val="009C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rgbClr val="009CA2"/>
                </a:solidFill>
              </a:rPr>
              <a:t>Projekte?</a:t>
            </a:r>
          </a:p>
        </p:txBody>
      </p:sp>
      <p:sp>
        <p:nvSpPr>
          <p:cNvPr id="7" name="Textfeld 6"/>
          <p:cNvSpPr txBox="1"/>
          <p:nvPr/>
        </p:nvSpPr>
        <p:spPr>
          <a:xfrm>
            <a:off x="1077505" y="5390597"/>
            <a:ext cx="2261208" cy="369332"/>
          </a:xfrm>
          <a:prstGeom prst="rect">
            <a:avLst/>
          </a:prstGeom>
          <a:noFill/>
        </p:spPr>
        <p:txBody>
          <a:bodyPr wrap="square" rtlCol="0">
            <a:spAutoFit/>
          </a:bodyPr>
          <a:lstStyle/>
          <a:p>
            <a:r>
              <a:rPr lang="de-DE" dirty="0"/>
              <a:t>Führungskraft Martin</a:t>
            </a:r>
          </a:p>
        </p:txBody>
      </p:sp>
      <p:cxnSp>
        <p:nvCxnSpPr>
          <p:cNvPr id="8" name="Gerade Verbindung mit Pfeil 7"/>
          <p:cNvCxnSpPr/>
          <p:nvPr/>
        </p:nvCxnSpPr>
        <p:spPr>
          <a:xfrm>
            <a:off x="3338713" y="4377978"/>
            <a:ext cx="4884027" cy="0"/>
          </a:xfrm>
          <a:prstGeom prst="straightConnector1">
            <a:avLst/>
          </a:prstGeom>
          <a:ln w="28575">
            <a:solidFill>
              <a:srgbClr val="009CA2"/>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4" descr="https://image.freepik.com/freie-ikonen/computer-bildschirm_318-3267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6436" y="2962272"/>
            <a:ext cx="2831412" cy="2831412"/>
          </a:xfrm>
          <a:prstGeom prst="rect">
            <a:avLst/>
          </a:prstGeom>
          <a:noFill/>
          <a:extLst>
            <a:ext uri="{909E8E84-426E-40DD-AFC4-6F175D3DCCD1}">
              <a14:hiddenFill xmlns:a14="http://schemas.microsoft.com/office/drawing/2010/main">
                <a:solidFill>
                  <a:srgbClr val="FFFFFF"/>
                </a:solidFill>
              </a14:hiddenFill>
            </a:ext>
          </a:extLst>
        </p:spPr>
      </p:pic>
      <p:sp>
        <p:nvSpPr>
          <p:cNvPr id="10" name="Rechteck 9"/>
          <p:cNvSpPr/>
          <p:nvPr/>
        </p:nvSpPr>
        <p:spPr>
          <a:xfrm>
            <a:off x="9003410" y="3703907"/>
            <a:ext cx="1622244" cy="1105205"/>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solidFill>
                  <a:srgbClr val="009CA2"/>
                </a:solidFill>
              </a:rPr>
              <a:t>PAMS</a:t>
            </a:r>
          </a:p>
        </p:txBody>
      </p:sp>
      <p:sp>
        <p:nvSpPr>
          <p:cNvPr id="11" name="Textfeld 10"/>
          <p:cNvSpPr txBox="1"/>
          <p:nvPr/>
        </p:nvSpPr>
        <p:spPr>
          <a:xfrm>
            <a:off x="4569439" y="3941178"/>
            <a:ext cx="2648644" cy="369332"/>
          </a:xfrm>
          <a:prstGeom prst="rect">
            <a:avLst/>
          </a:prstGeom>
          <a:noFill/>
        </p:spPr>
        <p:txBody>
          <a:bodyPr wrap="square" rtlCol="0">
            <a:spAutoFit/>
          </a:bodyPr>
          <a:lstStyle/>
          <a:p>
            <a:r>
              <a:rPr lang="de-DE" dirty="0"/>
              <a:t>Überblick / Statistiken </a:t>
            </a:r>
            <a:r>
              <a:rPr lang="de-DE" dirty="0">
                <a:sym typeface="Wingdings" panose="05000000000000000000" pitchFamily="2" charset="2"/>
              </a:rPr>
              <a:t></a:t>
            </a:r>
            <a:endParaRPr lang="de-DE" dirty="0"/>
          </a:p>
        </p:txBody>
      </p:sp>
    </p:spTree>
    <p:extLst>
      <p:ext uri="{BB962C8B-B14F-4D97-AF65-F5344CB8AC3E}">
        <p14:creationId xmlns:p14="http://schemas.microsoft.com/office/powerpoint/2010/main" val="10226830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009CA2"/>
                </a:solidFill>
              </a:rPr>
              <a:t>Was werden wir Ihnen zeigen?</a:t>
            </a:r>
            <a:endParaRPr lang="de-DE" dirty="0"/>
          </a:p>
        </p:txBody>
      </p:sp>
      <p:sp>
        <p:nvSpPr>
          <p:cNvPr id="3" name="Inhaltsplatzhalter 2"/>
          <p:cNvSpPr>
            <a:spLocks noGrp="1"/>
          </p:cNvSpPr>
          <p:nvPr>
            <p:ph idx="1"/>
          </p:nvPr>
        </p:nvSpPr>
        <p:spPr/>
        <p:txBody>
          <a:bodyPr/>
          <a:lstStyle/>
          <a:p>
            <a:pPr marL="0" indent="0">
              <a:buNone/>
            </a:pPr>
            <a:r>
              <a:rPr lang="de-DE" dirty="0"/>
              <a:t>3. </a:t>
            </a:r>
          </a:p>
        </p:txBody>
      </p:sp>
      <p:pic>
        <p:nvPicPr>
          <p:cNvPr id="5" name="Picture 2" descr="http://www.iconsdb.com/icons/preview/black/manager-xx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3867" y="3000266"/>
            <a:ext cx="2062632" cy="2062632"/>
          </a:xfrm>
          <a:prstGeom prst="rect">
            <a:avLst/>
          </a:prstGeom>
          <a:noFill/>
          <a:extLst>
            <a:ext uri="{909E8E84-426E-40DD-AFC4-6F175D3DCCD1}">
              <a14:hiddenFill xmlns:a14="http://schemas.microsoft.com/office/drawing/2010/main">
                <a:solidFill>
                  <a:srgbClr val="FFFFFF"/>
                </a:solidFill>
              </a14:hiddenFill>
            </a:ext>
          </a:extLst>
        </p:spPr>
      </p:pic>
      <p:sp>
        <p:nvSpPr>
          <p:cNvPr id="6" name="Wolkenförmige Legende 5"/>
          <p:cNvSpPr/>
          <p:nvPr/>
        </p:nvSpPr>
        <p:spPr>
          <a:xfrm>
            <a:off x="2862510" y="1983816"/>
            <a:ext cx="2049691" cy="1411331"/>
          </a:xfrm>
          <a:prstGeom prst="cloudCallout">
            <a:avLst>
              <a:gd name="adj1" fmla="val -43738"/>
              <a:gd name="adj2" fmla="val 54067"/>
            </a:avLst>
          </a:prstGeom>
          <a:noFill/>
          <a:ln>
            <a:solidFill>
              <a:srgbClr val="009C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rgbClr val="009CA2"/>
                </a:solidFill>
              </a:rPr>
              <a:t>Expansion</a:t>
            </a:r>
          </a:p>
        </p:txBody>
      </p:sp>
      <p:sp>
        <p:nvSpPr>
          <p:cNvPr id="7" name="Textfeld 6"/>
          <p:cNvSpPr txBox="1"/>
          <p:nvPr/>
        </p:nvSpPr>
        <p:spPr>
          <a:xfrm>
            <a:off x="1214846" y="5250598"/>
            <a:ext cx="2377440" cy="369332"/>
          </a:xfrm>
          <a:prstGeom prst="rect">
            <a:avLst/>
          </a:prstGeom>
          <a:noFill/>
        </p:spPr>
        <p:txBody>
          <a:bodyPr wrap="square" rtlCol="0">
            <a:spAutoFit/>
          </a:bodyPr>
          <a:lstStyle/>
          <a:p>
            <a:r>
              <a:rPr lang="de-DE" dirty="0"/>
              <a:t>Geschäftsführer Fabian</a:t>
            </a:r>
          </a:p>
        </p:txBody>
      </p:sp>
      <p:cxnSp>
        <p:nvCxnSpPr>
          <p:cNvPr id="8" name="Gerade Verbindung mit Pfeil 7"/>
          <p:cNvCxnSpPr/>
          <p:nvPr/>
        </p:nvCxnSpPr>
        <p:spPr>
          <a:xfrm>
            <a:off x="3338713" y="4377978"/>
            <a:ext cx="4884027" cy="0"/>
          </a:xfrm>
          <a:prstGeom prst="straightConnector1">
            <a:avLst/>
          </a:prstGeom>
          <a:ln w="28575">
            <a:solidFill>
              <a:srgbClr val="009CA2"/>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4" descr="https://image.freepik.com/freie-ikonen/computer-bildschirm_318-3267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6436" y="2962272"/>
            <a:ext cx="2831412" cy="2831412"/>
          </a:xfrm>
          <a:prstGeom prst="rect">
            <a:avLst/>
          </a:prstGeom>
          <a:noFill/>
          <a:extLst>
            <a:ext uri="{909E8E84-426E-40DD-AFC4-6F175D3DCCD1}">
              <a14:hiddenFill xmlns:a14="http://schemas.microsoft.com/office/drawing/2010/main">
                <a:solidFill>
                  <a:srgbClr val="FFFFFF"/>
                </a:solidFill>
              </a14:hiddenFill>
            </a:ext>
          </a:extLst>
        </p:spPr>
      </p:pic>
      <p:sp>
        <p:nvSpPr>
          <p:cNvPr id="10" name="Rechteck 9"/>
          <p:cNvSpPr/>
          <p:nvPr/>
        </p:nvSpPr>
        <p:spPr>
          <a:xfrm>
            <a:off x="9003410" y="3703907"/>
            <a:ext cx="1622244" cy="1105205"/>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solidFill>
                  <a:srgbClr val="009CA2"/>
                </a:solidFill>
              </a:rPr>
              <a:t>PAMS</a:t>
            </a:r>
          </a:p>
        </p:txBody>
      </p:sp>
      <p:sp>
        <p:nvSpPr>
          <p:cNvPr id="11" name="Textfeld 10"/>
          <p:cNvSpPr txBox="1"/>
          <p:nvPr/>
        </p:nvSpPr>
        <p:spPr>
          <a:xfrm>
            <a:off x="4980065" y="3873709"/>
            <a:ext cx="1601321" cy="369332"/>
          </a:xfrm>
          <a:prstGeom prst="rect">
            <a:avLst/>
          </a:prstGeom>
          <a:noFill/>
        </p:spPr>
        <p:txBody>
          <a:bodyPr wrap="square" rtlCol="0">
            <a:spAutoFit/>
          </a:bodyPr>
          <a:lstStyle/>
          <a:p>
            <a:r>
              <a:rPr lang="de-DE" dirty="0"/>
              <a:t>Erweitern </a:t>
            </a:r>
            <a:r>
              <a:rPr lang="de-DE" dirty="0">
                <a:sym typeface="Wingdings" panose="05000000000000000000" pitchFamily="2" charset="2"/>
              </a:rPr>
              <a:t></a:t>
            </a:r>
            <a:endParaRPr lang="de-DE" dirty="0"/>
          </a:p>
        </p:txBody>
      </p:sp>
    </p:spTree>
    <p:extLst>
      <p:ext uri="{BB962C8B-B14F-4D97-AF65-F5344CB8AC3E}">
        <p14:creationId xmlns:p14="http://schemas.microsoft.com/office/powerpoint/2010/main" val="29226963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Ihre </a:t>
            </a:r>
            <a:r>
              <a:rPr lang="de-DE" b="1" dirty="0">
                <a:solidFill>
                  <a:srgbClr val="009CA2"/>
                </a:solidFill>
              </a:rPr>
              <a:t>Applikation</a:t>
            </a:r>
            <a:r>
              <a:rPr lang="de-DE" dirty="0"/>
              <a:t> sagt mehr als 1.000 Worte!</a:t>
            </a:r>
          </a:p>
        </p:txBody>
      </p:sp>
    </p:spTree>
    <p:extLst>
      <p:ext uri="{BB962C8B-B14F-4D97-AF65-F5344CB8AC3E}">
        <p14:creationId xmlns:p14="http://schemas.microsoft.com/office/powerpoint/2010/main" val="4116258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Noch nicht </a:t>
            </a:r>
            <a:r>
              <a:rPr lang="de-DE" dirty="0">
                <a:solidFill>
                  <a:srgbClr val="009CA2"/>
                </a:solidFill>
              </a:rPr>
              <a:t>überzeugt</a:t>
            </a:r>
            <a:r>
              <a:rPr lang="de-DE" dirty="0"/>
              <a:t>?</a:t>
            </a:r>
            <a:br>
              <a:rPr lang="de-DE" dirty="0"/>
            </a:br>
            <a:endParaRPr lang="de-DE" dirty="0"/>
          </a:p>
        </p:txBody>
      </p:sp>
    </p:spTree>
    <p:extLst>
      <p:ext uri="{BB962C8B-B14F-4D97-AF65-F5344CB8AC3E}">
        <p14:creationId xmlns:p14="http://schemas.microsoft.com/office/powerpoint/2010/main" val="24885933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 3"/>
          <p:cNvGraphicFramePr/>
          <p:nvPr>
            <p:extLst>
              <p:ext uri="{D42A27DB-BD31-4B8C-83A1-F6EECF244321}">
                <p14:modId xmlns:p14="http://schemas.microsoft.com/office/powerpoint/2010/main" val="3742255644"/>
              </p:ext>
            </p:extLst>
          </p:nvPr>
        </p:nvGraphicFramePr>
        <p:xfrm>
          <a:off x="661307" y="723356"/>
          <a:ext cx="10818223" cy="54721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feld 5"/>
          <p:cNvSpPr txBox="1"/>
          <p:nvPr/>
        </p:nvSpPr>
        <p:spPr>
          <a:xfrm>
            <a:off x="2065019" y="5277395"/>
            <a:ext cx="7759337" cy="369332"/>
          </a:xfrm>
          <a:prstGeom prst="rect">
            <a:avLst/>
          </a:prstGeom>
          <a:noFill/>
        </p:spPr>
        <p:txBody>
          <a:bodyPr wrap="square" rtlCol="0">
            <a:spAutoFit/>
          </a:bodyPr>
          <a:lstStyle/>
          <a:p>
            <a:pPr algn="ctr"/>
            <a:r>
              <a:rPr lang="de-DE" dirty="0"/>
              <a:t>5 Gründe sich für uns zu entscheiden!</a:t>
            </a:r>
          </a:p>
        </p:txBody>
      </p:sp>
    </p:spTree>
    <p:extLst>
      <p:ext uri="{BB962C8B-B14F-4D97-AF65-F5344CB8AC3E}">
        <p14:creationId xmlns:p14="http://schemas.microsoft.com/office/powerpoint/2010/main" val="18135902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Willkommen in einem neuen </a:t>
            </a:r>
            <a:r>
              <a:rPr lang="de-DE" dirty="0">
                <a:solidFill>
                  <a:srgbClr val="009CA2"/>
                </a:solidFill>
              </a:rPr>
              <a:t>Zeitalter</a:t>
            </a:r>
            <a:r>
              <a:rPr lang="de-DE" dirty="0"/>
              <a:t> der Projektantragserfassung.</a:t>
            </a:r>
          </a:p>
        </p:txBody>
      </p:sp>
    </p:spTree>
    <p:extLst>
      <p:ext uri="{BB962C8B-B14F-4D97-AF65-F5344CB8AC3E}">
        <p14:creationId xmlns:p14="http://schemas.microsoft.com/office/powerpoint/2010/main" val="29554051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Exemplarisches Vorgehen</a:t>
            </a:r>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381300180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87244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Brechen Sie mit uns in die </a:t>
            </a:r>
            <a:r>
              <a:rPr lang="de-DE" dirty="0">
                <a:solidFill>
                  <a:srgbClr val="009CA2"/>
                </a:solidFill>
              </a:rPr>
              <a:t>Zukunft</a:t>
            </a:r>
            <a:r>
              <a:rPr lang="de-DE" dirty="0"/>
              <a:t> auf!</a:t>
            </a:r>
          </a:p>
        </p:txBody>
      </p:sp>
      <p:sp>
        <p:nvSpPr>
          <p:cNvPr id="5" name="Textplatzhalter 4"/>
          <p:cNvSpPr>
            <a:spLocks noGrp="1"/>
          </p:cNvSpPr>
          <p:nvPr>
            <p:ph type="body" idx="1"/>
          </p:nvPr>
        </p:nvSpPr>
        <p:spPr/>
        <p:txBody>
          <a:bodyPr/>
          <a:lstStyle/>
          <a:p>
            <a:r>
              <a:rPr lang="de-DE" dirty="0"/>
              <a:t>Danke für Ihre Aufmerksamkeit.</a:t>
            </a:r>
          </a:p>
        </p:txBody>
      </p:sp>
    </p:spTree>
    <p:extLst>
      <p:ext uri="{BB962C8B-B14F-4D97-AF65-F5344CB8AC3E}">
        <p14:creationId xmlns:p14="http://schemas.microsoft.com/office/powerpoint/2010/main" val="1839926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freedesignfile.com/upload/2013/04/road_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1005" y="1254038"/>
            <a:ext cx="8443587" cy="4467494"/>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p:cNvSpPr txBox="1"/>
          <p:nvPr/>
        </p:nvSpPr>
        <p:spPr>
          <a:xfrm>
            <a:off x="3405998" y="5735677"/>
            <a:ext cx="4953600" cy="923330"/>
          </a:xfrm>
          <a:prstGeom prst="rect">
            <a:avLst/>
          </a:prstGeom>
          <a:noFill/>
        </p:spPr>
        <p:txBody>
          <a:bodyPr wrap="none" rtlCol="0">
            <a:spAutoFit/>
          </a:bodyPr>
          <a:lstStyle/>
          <a:p>
            <a:r>
              <a:rPr lang="de-DE" sz="5400" b="1" dirty="0"/>
              <a:t>Orientierungslos</a:t>
            </a:r>
          </a:p>
        </p:txBody>
      </p:sp>
      <p:pic>
        <p:nvPicPr>
          <p:cNvPr id="3" name="Grafik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9485703" y="3702868"/>
            <a:ext cx="1946495" cy="1946495"/>
          </a:xfrm>
          <a:prstGeom prst="rect">
            <a:avLst/>
          </a:prstGeom>
        </p:spPr>
      </p:pic>
      <p:pic>
        <p:nvPicPr>
          <p:cNvPr id="9" name="Grafik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838537" y="2223081"/>
            <a:ext cx="1479787" cy="1479787"/>
          </a:xfrm>
          <a:prstGeom prst="rect">
            <a:avLst/>
          </a:prstGeom>
        </p:spPr>
      </p:pic>
      <p:pic>
        <p:nvPicPr>
          <p:cNvPr id="10" name="Grafik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7621109" y="1239893"/>
            <a:ext cx="1257978" cy="1257978"/>
          </a:xfrm>
          <a:prstGeom prst="rect">
            <a:avLst/>
          </a:prstGeom>
        </p:spPr>
      </p:pic>
      <p:sp>
        <p:nvSpPr>
          <p:cNvPr id="8" name="Textfeld 7"/>
          <p:cNvSpPr txBox="1"/>
          <p:nvPr/>
        </p:nvSpPr>
        <p:spPr>
          <a:xfrm>
            <a:off x="7401525" y="1148487"/>
            <a:ext cx="1916145" cy="400110"/>
          </a:xfrm>
          <a:prstGeom prst="rect">
            <a:avLst/>
          </a:prstGeom>
          <a:noFill/>
        </p:spPr>
        <p:txBody>
          <a:bodyPr wrap="square" rtlCol="0">
            <a:spAutoFit/>
          </a:bodyPr>
          <a:lstStyle/>
          <a:p>
            <a:r>
              <a:rPr lang="de-DE" sz="2000" dirty="0"/>
              <a:t>Auswertungen</a:t>
            </a:r>
          </a:p>
        </p:txBody>
      </p:sp>
      <p:sp>
        <p:nvSpPr>
          <p:cNvPr id="12" name="Textfeld 11"/>
          <p:cNvSpPr txBox="1"/>
          <p:nvPr/>
        </p:nvSpPr>
        <p:spPr>
          <a:xfrm>
            <a:off x="3963790" y="2128757"/>
            <a:ext cx="1199835" cy="400110"/>
          </a:xfrm>
          <a:prstGeom prst="rect">
            <a:avLst/>
          </a:prstGeom>
          <a:noFill/>
        </p:spPr>
        <p:txBody>
          <a:bodyPr wrap="square" rtlCol="0">
            <a:spAutoFit/>
          </a:bodyPr>
          <a:lstStyle/>
          <a:p>
            <a:r>
              <a:rPr lang="de-DE" sz="2000" dirty="0"/>
              <a:t>Übersicht</a:t>
            </a:r>
          </a:p>
        </p:txBody>
      </p:sp>
      <p:sp>
        <p:nvSpPr>
          <p:cNvPr id="13" name="Textfeld 12"/>
          <p:cNvSpPr txBox="1"/>
          <p:nvPr/>
        </p:nvSpPr>
        <p:spPr>
          <a:xfrm>
            <a:off x="9853391" y="3487785"/>
            <a:ext cx="1646071" cy="707886"/>
          </a:xfrm>
          <a:prstGeom prst="rect">
            <a:avLst/>
          </a:prstGeom>
          <a:noFill/>
        </p:spPr>
        <p:txBody>
          <a:bodyPr wrap="square" rtlCol="0">
            <a:spAutoFit/>
          </a:bodyPr>
          <a:lstStyle/>
          <a:p>
            <a:r>
              <a:rPr lang="de-DE" sz="2000" dirty="0"/>
              <a:t>Ganzheitliche Erfassung</a:t>
            </a:r>
          </a:p>
        </p:txBody>
      </p:sp>
    </p:spTree>
    <p:extLst>
      <p:ext uri="{BB962C8B-B14F-4D97-AF65-F5344CB8AC3E}">
        <p14:creationId xmlns:p14="http://schemas.microsoft.com/office/powerpoint/2010/main" val="4229981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Wir helfen Ihnen, sich zu </a:t>
            </a:r>
            <a:r>
              <a:rPr lang="de-DE" dirty="0">
                <a:solidFill>
                  <a:srgbClr val="009CA2"/>
                </a:solidFill>
              </a:rPr>
              <a:t>orientieren</a:t>
            </a:r>
            <a:r>
              <a:rPr lang="de-DE" dirty="0"/>
              <a:t>.</a:t>
            </a:r>
          </a:p>
        </p:txBody>
      </p:sp>
    </p:spTree>
    <p:extLst>
      <p:ext uri="{BB962C8B-B14F-4D97-AF65-F5344CB8AC3E}">
        <p14:creationId xmlns:p14="http://schemas.microsoft.com/office/powerpoint/2010/main" val="28349039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d30y9cdsu7xlg0.cloudfront.net/png/118910-2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8054" y="1646192"/>
            <a:ext cx="5211808" cy="5211808"/>
          </a:xfrm>
          <a:prstGeom prst="rect">
            <a:avLst/>
          </a:prstGeom>
          <a:noFill/>
          <a:extLst>
            <a:ext uri="{909E8E84-426E-40DD-AFC4-6F175D3DCCD1}">
              <a14:hiddenFill xmlns:a14="http://schemas.microsoft.com/office/drawing/2010/main">
                <a:solidFill>
                  <a:srgbClr val="FFFFFF"/>
                </a:solidFill>
              </a14:hiddenFill>
            </a:ext>
          </a:extLst>
        </p:spPr>
      </p:pic>
      <p:sp>
        <p:nvSpPr>
          <p:cNvPr id="4" name="Rechteck 3"/>
          <p:cNvSpPr/>
          <p:nvPr/>
        </p:nvSpPr>
        <p:spPr>
          <a:xfrm>
            <a:off x="3938586" y="679269"/>
            <a:ext cx="4310743" cy="1724297"/>
          </a:xfrm>
          <a:prstGeom prst="rect">
            <a:avLst/>
          </a:prstGeom>
          <a:solidFill>
            <a:srgbClr val="009CA2"/>
          </a:solidFill>
          <a:ln>
            <a:solidFill>
              <a:srgbClr val="03C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0" dirty="0"/>
              <a:t>PAMS</a:t>
            </a:r>
          </a:p>
        </p:txBody>
      </p:sp>
      <p:sp>
        <p:nvSpPr>
          <p:cNvPr id="8" name="Textfeld 7"/>
          <p:cNvSpPr txBox="1"/>
          <p:nvPr/>
        </p:nvSpPr>
        <p:spPr>
          <a:xfrm>
            <a:off x="5225797" y="2554293"/>
            <a:ext cx="1736320" cy="400110"/>
          </a:xfrm>
          <a:prstGeom prst="rect">
            <a:avLst/>
          </a:prstGeom>
          <a:solidFill>
            <a:srgbClr val="009CA2">
              <a:alpha val="67059"/>
            </a:srgbClr>
          </a:solidFill>
          <a:ln>
            <a:solidFill>
              <a:srgbClr val="009CA2"/>
            </a:solidFill>
          </a:ln>
        </p:spPr>
        <p:txBody>
          <a:bodyPr wrap="square" rtlCol="0">
            <a:spAutoFit/>
          </a:bodyPr>
          <a:lstStyle/>
          <a:p>
            <a:r>
              <a:rPr lang="de-DE" sz="2000" dirty="0" smtClean="0">
                <a:solidFill>
                  <a:schemeClr val="bg1"/>
                </a:solidFill>
              </a:rPr>
              <a:t>Auswertungen</a:t>
            </a:r>
            <a:endParaRPr lang="de-DE" sz="2000" dirty="0">
              <a:solidFill>
                <a:schemeClr val="bg1"/>
              </a:solidFill>
            </a:endParaRPr>
          </a:p>
        </p:txBody>
      </p:sp>
      <p:sp>
        <p:nvSpPr>
          <p:cNvPr id="9" name="Textfeld 8"/>
          <p:cNvSpPr txBox="1"/>
          <p:nvPr/>
        </p:nvSpPr>
        <p:spPr>
          <a:xfrm>
            <a:off x="5280202" y="3541369"/>
            <a:ext cx="1627509" cy="400110"/>
          </a:xfrm>
          <a:prstGeom prst="rect">
            <a:avLst/>
          </a:prstGeom>
          <a:solidFill>
            <a:srgbClr val="009CA2">
              <a:alpha val="67059"/>
            </a:srgbClr>
          </a:solidFill>
          <a:ln>
            <a:solidFill>
              <a:srgbClr val="009CA2"/>
            </a:solidFill>
          </a:ln>
        </p:spPr>
        <p:txBody>
          <a:bodyPr wrap="square" rtlCol="0">
            <a:spAutoFit/>
          </a:bodyPr>
          <a:lstStyle/>
          <a:p>
            <a:pPr algn="ctr"/>
            <a:r>
              <a:rPr lang="de-DE" sz="2000" dirty="0" smtClean="0">
                <a:solidFill>
                  <a:schemeClr val="bg1"/>
                </a:solidFill>
              </a:rPr>
              <a:t>Übersicht</a:t>
            </a:r>
            <a:endParaRPr lang="de-DE" sz="2000" dirty="0">
              <a:solidFill>
                <a:schemeClr val="bg1"/>
              </a:solidFill>
            </a:endParaRPr>
          </a:p>
        </p:txBody>
      </p:sp>
      <p:sp>
        <p:nvSpPr>
          <p:cNvPr id="10" name="Textfeld 9"/>
          <p:cNvSpPr txBox="1"/>
          <p:nvPr/>
        </p:nvSpPr>
        <p:spPr>
          <a:xfrm>
            <a:off x="5225797" y="4462527"/>
            <a:ext cx="1646071" cy="707886"/>
          </a:xfrm>
          <a:prstGeom prst="rect">
            <a:avLst/>
          </a:prstGeom>
          <a:solidFill>
            <a:srgbClr val="009CA2">
              <a:alpha val="67059"/>
            </a:srgbClr>
          </a:solidFill>
          <a:ln>
            <a:solidFill>
              <a:srgbClr val="009CA2"/>
            </a:solidFill>
          </a:ln>
        </p:spPr>
        <p:txBody>
          <a:bodyPr wrap="square" rtlCol="0">
            <a:spAutoFit/>
          </a:bodyPr>
          <a:lstStyle/>
          <a:p>
            <a:pPr algn="ctr"/>
            <a:r>
              <a:rPr lang="de-DE" sz="2000" dirty="0" smtClean="0">
                <a:solidFill>
                  <a:schemeClr val="bg1"/>
                </a:solidFill>
              </a:rPr>
              <a:t>Ganzheitliche Erfassung</a:t>
            </a:r>
            <a:endParaRPr lang="de-DE" sz="2000" dirty="0">
              <a:solidFill>
                <a:schemeClr val="bg1"/>
              </a:solidFill>
            </a:endParaRPr>
          </a:p>
        </p:txBody>
      </p:sp>
    </p:spTree>
    <p:extLst>
      <p:ext uri="{BB962C8B-B14F-4D97-AF65-F5344CB8AC3E}">
        <p14:creationId xmlns:p14="http://schemas.microsoft.com/office/powerpoint/2010/main" val="7792540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50" name="Picture 2" descr="https://d30y9cdsu7xlg0.cloudfront.net/png/118910-2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8051" y="1646192"/>
            <a:ext cx="5211808" cy="5211808"/>
          </a:xfrm>
          <a:prstGeom prst="rect">
            <a:avLst/>
          </a:prstGeom>
          <a:noFill/>
          <a:extLst>
            <a:ext uri="{909E8E84-426E-40DD-AFC4-6F175D3DCCD1}">
              <a14:hiddenFill xmlns:a14="http://schemas.microsoft.com/office/drawing/2010/main">
                <a:solidFill>
                  <a:srgbClr val="FFFFFF"/>
                </a:solidFill>
              </a14:hiddenFill>
            </a:ext>
          </a:extLst>
        </p:spPr>
      </p:pic>
      <p:sp>
        <p:nvSpPr>
          <p:cNvPr id="4" name="Rechteck 3"/>
          <p:cNvSpPr/>
          <p:nvPr/>
        </p:nvSpPr>
        <p:spPr>
          <a:xfrm>
            <a:off x="3938586" y="679269"/>
            <a:ext cx="4310743" cy="1724297"/>
          </a:xfrm>
          <a:prstGeom prst="rect">
            <a:avLst/>
          </a:prstGeom>
          <a:solidFill>
            <a:srgbClr val="C00000"/>
          </a:solidFill>
          <a:ln>
            <a:solidFill>
              <a:srgbClr val="03C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600" dirty="0" smtClean="0"/>
              <a:t>Andere Projektantrag Management Software</a:t>
            </a:r>
            <a:endParaRPr lang="de-DE" sz="3600" dirty="0"/>
          </a:p>
        </p:txBody>
      </p:sp>
      <p:sp>
        <p:nvSpPr>
          <p:cNvPr id="8" name="Textfeld 7"/>
          <p:cNvSpPr txBox="1"/>
          <p:nvPr/>
        </p:nvSpPr>
        <p:spPr>
          <a:xfrm>
            <a:off x="6783714" y="2505105"/>
            <a:ext cx="1916145" cy="707886"/>
          </a:xfrm>
          <a:prstGeom prst="rect">
            <a:avLst/>
          </a:prstGeom>
          <a:noFill/>
        </p:spPr>
        <p:txBody>
          <a:bodyPr wrap="square" rtlCol="0">
            <a:spAutoFit/>
          </a:bodyPr>
          <a:lstStyle/>
          <a:p>
            <a:r>
              <a:rPr lang="de-DE" sz="2000" dirty="0" smtClean="0"/>
              <a:t>Komplizierte Bedienung</a:t>
            </a:r>
            <a:endParaRPr lang="de-DE" sz="2000" dirty="0"/>
          </a:p>
        </p:txBody>
      </p:sp>
      <p:sp>
        <p:nvSpPr>
          <p:cNvPr id="9" name="Textfeld 8"/>
          <p:cNvSpPr txBox="1"/>
          <p:nvPr/>
        </p:nvSpPr>
        <p:spPr>
          <a:xfrm>
            <a:off x="2790823" y="3540541"/>
            <a:ext cx="2054454" cy="400110"/>
          </a:xfrm>
          <a:prstGeom prst="rect">
            <a:avLst/>
          </a:prstGeom>
          <a:noFill/>
        </p:spPr>
        <p:txBody>
          <a:bodyPr wrap="square" rtlCol="0">
            <a:spAutoFit/>
          </a:bodyPr>
          <a:lstStyle/>
          <a:p>
            <a:r>
              <a:rPr lang="de-DE" sz="2000" dirty="0" smtClean="0"/>
              <a:t>Unübersichtlich</a:t>
            </a:r>
            <a:endParaRPr lang="de-DE" sz="2000" dirty="0"/>
          </a:p>
        </p:txBody>
      </p:sp>
      <p:sp>
        <p:nvSpPr>
          <p:cNvPr id="10" name="Textfeld 9"/>
          <p:cNvSpPr txBox="1"/>
          <p:nvPr/>
        </p:nvSpPr>
        <p:spPr>
          <a:xfrm>
            <a:off x="8391249" y="4871400"/>
            <a:ext cx="1646071" cy="400110"/>
          </a:xfrm>
          <a:prstGeom prst="rect">
            <a:avLst/>
          </a:prstGeom>
          <a:noFill/>
        </p:spPr>
        <p:txBody>
          <a:bodyPr wrap="square" rtlCol="0">
            <a:spAutoFit/>
          </a:bodyPr>
          <a:lstStyle/>
          <a:p>
            <a:r>
              <a:rPr lang="de-DE" sz="2000" dirty="0" err="1" smtClean="0"/>
              <a:t>Inperformant</a:t>
            </a:r>
            <a:endParaRPr lang="de-DE" sz="2000" dirty="0"/>
          </a:p>
        </p:txBody>
      </p:sp>
      <p:pic>
        <p:nvPicPr>
          <p:cNvPr id="1026" name="Picture 2" descr="D:\OneDrive\Bilder\Lietplank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4270" y="4121941"/>
            <a:ext cx="2719369" cy="194468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D:\OneDrive\Bilder\Lietplank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1465" y="3159566"/>
            <a:ext cx="1624975" cy="116206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D:\OneDrive\Bilder\Lietplank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73721" y="2558529"/>
            <a:ext cx="840464" cy="601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178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883920" y="2525395"/>
            <a:ext cx="10515600" cy="1325563"/>
          </a:xfrm>
        </p:spPr>
        <p:txBody>
          <a:bodyPr>
            <a:normAutofit/>
          </a:bodyPr>
          <a:lstStyle/>
          <a:p>
            <a:pPr algn="ctr"/>
            <a:r>
              <a:rPr lang="de-DE" sz="6000" dirty="0" smtClean="0"/>
              <a:t>Lassen Sie sich </a:t>
            </a:r>
            <a:r>
              <a:rPr lang="de-DE" sz="6000" u="sng" dirty="0" smtClean="0"/>
              <a:t>nicht</a:t>
            </a:r>
            <a:r>
              <a:rPr lang="de-DE" sz="6000" dirty="0" smtClean="0"/>
              <a:t> </a:t>
            </a:r>
            <a:r>
              <a:rPr lang="de-DE" sz="6000" dirty="0" smtClean="0">
                <a:solidFill>
                  <a:srgbClr val="C00000"/>
                </a:solidFill>
              </a:rPr>
              <a:t>ausbremsen</a:t>
            </a:r>
            <a:r>
              <a:rPr lang="de-DE" sz="6000" dirty="0" smtClean="0"/>
              <a:t>!</a:t>
            </a:r>
            <a:endParaRPr lang="de-DE" sz="6000" dirty="0"/>
          </a:p>
        </p:txBody>
      </p:sp>
    </p:spTree>
    <p:extLst>
      <p:ext uri="{BB962C8B-B14F-4D97-AF65-F5344CB8AC3E}">
        <p14:creationId xmlns:p14="http://schemas.microsoft.com/office/powerpoint/2010/main" val="10335393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solidFill>
                  <a:srgbClr val="009CA2"/>
                </a:solidFill>
              </a:rPr>
              <a:t>1 System </a:t>
            </a:r>
            <a:r>
              <a:rPr lang="de-DE" dirty="0"/>
              <a:t>– viele Funktionen.</a:t>
            </a:r>
          </a:p>
        </p:txBody>
      </p:sp>
    </p:spTree>
    <p:extLst>
      <p:ext uri="{BB962C8B-B14F-4D97-AF65-F5344CB8AC3E}">
        <p14:creationId xmlns:p14="http://schemas.microsoft.com/office/powerpoint/2010/main" val="30235622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https://image.freepik.com/freie-ikonen/computer-bildschirm_318-3267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3306" y="1444988"/>
            <a:ext cx="4716870" cy="4716870"/>
          </a:xfrm>
          <a:prstGeom prst="rect">
            <a:avLst/>
          </a:prstGeom>
          <a:noFill/>
          <a:extLst>
            <a:ext uri="{909E8E84-426E-40DD-AFC4-6F175D3DCCD1}">
              <a14:hiddenFill xmlns:a14="http://schemas.microsoft.com/office/drawing/2010/main">
                <a:solidFill>
                  <a:srgbClr val="FFFFFF"/>
                </a:solidFill>
              </a14:hiddenFill>
            </a:ext>
          </a:extLst>
        </p:spPr>
      </p:pic>
      <p:sp>
        <p:nvSpPr>
          <p:cNvPr id="6" name="Rechteck 5"/>
          <p:cNvSpPr/>
          <p:nvPr/>
        </p:nvSpPr>
        <p:spPr>
          <a:xfrm>
            <a:off x="581426" y="679269"/>
            <a:ext cx="6080631" cy="5748425"/>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0" dirty="0">
                <a:solidFill>
                  <a:srgbClr val="009CA2"/>
                </a:solidFill>
              </a:rPr>
              <a:t>PAMS</a:t>
            </a:r>
          </a:p>
        </p:txBody>
      </p:sp>
      <p:graphicFrame>
        <p:nvGraphicFramePr>
          <p:cNvPr id="8" name="Diagramm 7"/>
          <p:cNvGraphicFramePr/>
          <p:nvPr>
            <p:extLst>
              <p:ext uri="{D42A27DB-BD31-4B8C-83A1-F6EECF244321}">
                <p14:modId xmlns:p14="http://schemas.microsoft.com/office/powerpoint/2010/main" val="1548210985"/>
              </p:ext>
            </p:extLst>
          </p:nvPr>
        </p:nvGraphicFramePr>
        <p:xfrm>
          <a:off x="5022667" y="720250"/>
          <a:ext cx="5912220" cy="89954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0" name="Diagramm 9"/>
          <p:cNvGraphicFramePr/>
          <p:nvPr>
            <p:extLst>
              <p:ext uri="{D42A27DB-BD31-4B8C-83A1-F6EECF244321}">
                <p14:modId xmlns:p14="http://schemas.microsoft.com/office/powerpoint/2010/main" val="3250617795"/>
              </p:ext>
            </p:extLst>
          </p:nvPr>
        </p:nvGraphicFramePr>
        <p:xfrm>
          <a:off x="5022667" y="1686901"/>
          <a:ext cx="5912220" cy="899544"/>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11" name="Diagramm 10"/>
          <p:cNvGraphicFramePr/>
          <p:nvPr>
            <p:extLst>
              <p:ext uri="{D42A27DB-BD31-4B8C-83A1-F6EECF244321}">
                <p14:modId xmlns:p14="http://schemas.microsoft.com/office/powerpoint/2010/main" val="2344847834"/>
              </p:ext>
            </p:extLst>
          </p:nvPr>
        </p:nvGraphicFramePr>
        <p:xfrm>
          <a:off x="5022667" y="2653937"/>
          <a:ext cx="5912220" cy="899544"/>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12" name="Diagramm 11"/>
          <p:cNvGraphicFramePr/>
          <p:nvPr>
            <p:extLst>
              <p:ext uri="{D42A27DB-BD31-4B8C-83A1-F6EECF244321}">
                <p14:modId xmlns:p14="http://schemas.microsoft.com/office/powerpoint/2010/main" val="3675085260"/>
              </p:ext>
            </p:extLst>
          </p:nvPr>
        </p:nvGraphicFramePr>
        <p:xfrm>
          <a:off x="5022667" y="3620973"/>
          <a:ext cx="5912220" cy="899544"/>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graphicFrame>
        <p:nvGraphicFramePr>
          <p:cNvPr id="13" name="Diagramm 12"/>
          <p:cNvGraphicFramePr/>
          <p:nvPr>
            <p:extLst>
              <p:ext uri="{D42A27DB-BD31-4B8C-83A1-F6EECF244321}">
                <p14:modId xmlns:p14="http://schemas.microsoft.com/office/powerpoint/2010/main" val="1143891593"/>
              </p:ext>
            </p:extLst>
          </p:nvPr>
        </p:nvGraphicFramePr>
        <p:xfrm>
          <a:off x="5022667" y="4588009"/>
          <a:ext cx="5912220" cy="899544"/>
        </p:xfrm>
        <a:graphic>
          <a:graphicData uri="http://schemas.openxmlformats.org/drawingml/2006/diagram">
            <dgm:relIds xmlns:dgm="http://schemas.openxmlformats.org/drawingml/2006/diagram" xmlns:r="http://schemas.openxmlformats.org/officeDocument/2006/relationships" r:dm="rId24" r:lo="rId25" r:qs="rId26" r:cs="rId27"/>
          </a:graphicData>
        </a:graphic>
      </p:graphicFrame>
      <p:graphicFrame>
        <p:nvGraphicFramePr>
          <p:cNvPr id="14" name="Diagramm 13"/>
          <p:cNvGraphicFramePr/>
          <p:nvPr>
            <p:extLst>
              <p:ext uri="{D42A27DB-BD31-4B8C-83A1-F6EECF244321}">
                <p14:modId xmlns:p14="http://schemas.microsoft.com/office/powerpoint/2010/main" val="3257377066"/>
              </p:ext>
            </p:extLst>
          </p:nvPr>
        </p:nvGraphicFramePr>
        <p:xfrm>
          <a:off x="5022667" y="5555045"/>
          <a:ext cx="5912220" cy="899544"/>
        </p:xfrm>
        <a:graphic>
          <a:graphicData uri="http://schemas.openxmlformats.org/drawingml/2006/diagram">
            <dgm:relIds xmlns:dgm="http://schemas.openxmlformats.org/drawingml/2006/diagram" xmlns:r="http://schemas.openxmlformats.org/officeDocument/2006/relationships" r:dm="rId29" r:lo="rId30" r:qs="rId31" r:cs="rId32"/>
          </a:graphicData>
        </a:graphic>
      </p:graphicFrame>
      <p:pic>
        <p:nvPicPr>
          <p:cNvPr id="15" name="Picture 4" descr="https://image.freepik.com/freie-ikonen/computer-bildschirm_318-3267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3306" y="1444987"/>
            <a:ext cx="4716870" cy="4716870"/>
          </a:xfrm>
          <a:prstGeom prst="rect">
            <a:avLst/>
          </a:prstGeom>
          <a:noFill/>
          <a:extLst>
            <a:ext uri="{909E8E84-426E-40DD-AFC4-6F175D3DCCD1}">
              <a14:hiddenFill xmlns:a14="http://schemas.microsoft.com/office/drawing/2010/main">
                <a:solidFill>
                  <a:srgbClr val="FFFFFF"/>
                </a:solidFill>
              </a14:hiddenFill>
            </a:ext>
          </a:extLst>
        </p:spPr>
      </p:pic>
      <p:sp>
        <p:nvSpPr>
          <p:cNvPr id="16" name="Rechteck 15"/>
          <p:cNvSpPr/>
          <p:nvPr/>
        </p:nvSpPr>
        <p:spPr>
          <a:xfrm>
            <a:off x="581426" y="679268"/>
            <a:ext cx="6080631" cy="574842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0" dirty="0">
                <a:solidFill>
                  <a:srgbClr val="009CA2"/>
                </a:solidFill>
              </a:rPr>
              <a:t>PAMS</a:t>
            </a:r>
          </a:p>
        </p:txBody>
      </p:sp>
    </p:spTree>
    <p:extLst>
      <p:ext uri="{BB962C8B-B14F-4D97-AF65-F5344CB8AC3E}">
        <p14:creationId xmlns:p14="http://schemas.microsoft.com/office/powerpoint/2010/main" val="10705998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831</Words>
  <Application>Microsoft Office PowerPoint</Application>
  <PresentationFormat>Benutzerdefiniert</PresentationFormat>
  <Paragraphs>142</Paragraphs>
  <Slides>21</Slides>
  <Notes>17</Notes>
  <HiddenSlides>3</HiddenSlides>
  <MMClips>0</MMClips>
  <ScaleCrop>false</ScaleCrop>
  <HeadingPairs>
    <vt:vector size="4" baseType="variant">
      <vt:variant>
        <vt:lpstr>Design</vt:lpstr>
      </vt:variant>
      <vt:variant>
        <vt:i4>1</vt:i4>
      </vt:variant>
      <vt:variant>
        <vt:lpstr>Folientitel</vt:lpstr>
      </vt:variant>
      <vt:variant>
        <vt:i4>21</vt:i4>
      </vt:variant>
    </vt:vector>
  </HeadingPairs>
  <TitlesOfParts>
    <vt:vector size="22" baseType="lpstr">
      <vt:lpstr>Office</vt:lpstr>
      <vt:lpstr>P  A  M  S r  n  a  y o  t  n  s j  r  a  t e  a  g  e k  g  e  m t  s  m       e       n       t</vt:lpstr>
      <vt:lpstr>Willkommen in einem neuen Zeitalter der Projektantragserfassung.</vt:lpstr>
      <vt:lpstr>PowerPoint-Präsentation</vt:lpstr>
      <vt:lpstr>Wir helfen Ihnen, sich zu orientieren.</vt:lpstr>
      <vt:lpstr>PowerPoint-Präsentation</vt:lpstr>
      <vt:lpstr>PowerPoint-Präsentation</vt:lpstr>
      <vt:lpstr>Lassen Sie sich nicht ausbremsen!</vt:lpstr>
      <vt:lpstr>1 System – viele Funktionen.</vt:lpstr>
      <vt:lpstr>PowerPoint-Präsentation</vt:lpstr>
      <vt:lpstr>Funktionen</vt:lpstr>
      <vt:lpstr>PowerPoint-Präsentation</vt:lpstr>
      <vt:lpstr>Mehrwerte</vt:lpstr>
      <vt:lpstr>Was werden wir Ihnen zeigen?</vt:lpstr>
      <vt:lpstr>Was werden wir Ihnen zeigen?</vt:lpstr>
      <vt:lpstr>Was werden wir Ihnen zeigen?</vt:lpstr>
      <vt:lpstr>Was werden wir Ihnen zeigen?</vt:lpstr>
      <vt:lpstr>Ihre Applikation sagt mehr als 1.000 Worte!</vt:lpstr>
      <vt:lpstr>Noch nicht überzeugt? </vt:lpstr>
      <vt:lpstr>PowerPoint-Präsentation</vt:lpstr>
      <vt:lpstr>Exemplarisches Vorgehen</vt:lpstr>
      <vt:lpstr>Brechen Sie mit uns in die Zukunft auf!</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Vorstellung</dc:title>
  <dc:creator>Lukas Adler</dc:creator>
  <cp:lastModifiedBy>Timo Schmidt</cp:lastModifiedBy>
  <cp:revision>66</cp:revision>
  <dcterms:created xsi:type="dcterms:W3CDTF">2016-07-26T12:18:38Z</dcterms:created>
  <dcterms:modified xsi:type="dcterms:W3CDTF">2016-09-08T18:00:49Z</dcterms:modified>
</cp:coreProperties>
</file>