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9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6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6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3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7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7A28-6174-4E84-9FAF-20D53AE912E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976901"/>
              </p:ext>
            </p:extLst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beeinflussbar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 bis zum 09.September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77710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Ziel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Ziel SMART</dc:title>
  <dc:creator>Lukas Adler</dc:creator>
  <cp:lastModifiedBy>Lukas Adler</cp:lastModifiedBy>
  <cp:revision>2</cp:revision>
  <dcterms:created xsi:type="dcterms:W3CDTF">2016-07-13T15:05:21Z</dcterms:created>
  <dcterms:modified xsi:type="dcterms:W3CDTF">2016-07-26T11:36:57Z</dcterms:modified>
</cp:coreProperties>
</file>