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390" r:id="rId2"/>
    <p:sldId id="257" r:id="rId3"/>
    <p:sldId id="260" r:id="rId4"/>
    <p:sldId id="261" r:id="rId5"/>
    <p:sldId id="259" r:id="rId6"/>
    <p:sldId id="258" r:id="rId7"/>
    <p:sldId id="391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>
        <p:scale>
          <a:sx n="100" d="100"/>
          <a:sy n="100" d="100"/>
        </p:scale>
        <p:origin x="88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2328159"/>
            <a:ext cx="3123564" cy="273844"/>
          </a:xfrm>
        </p:spPr>
        <p:txBody>
          <a:bodyPr/>
          <a:lstStyle/>
          <a:p>
            <a:r>
              <a:rPr lang="en-US" dirty="0"/>
              <a:t>25 August 2025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1" y="2215720"/>
            <a:ext cx="6702552" cy="273844"/>
          </a:xfrm>
        </p:spPr>
        <p:txBody>
          <a:bodyPr/>
          <a:lstStyle/>
          <a:p>
            <a:r>
              <a:rPr lang="en-US" dirty="0"/>
              <a:t>Team No : 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2" y="584339"/>
            <a:ext cx="6702552" cy="1137556"/>
          </a:xfrm>
        </p:spPr>
        <p:txBody>
          <a:bodyPr/>
          <a:lstStyle/>
          <a:p>
            <a:r>
              <a:rPr lang="en-US" dirty="0"/>
              <a:t>Problem : </a:t>
            </a:r>
            <a:r>
              <a:rPr lang="en-US" sz="3600" dirty="0"/>
              <a:t>A Student Outreach and Application Tracking 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ECEA1-5FF9-A902-C5CC-3715AFF9484B}"/>
              </a:ext>
            </a:extLst>
          </p:cNvPr>
          <p:cNvSpPr txBox="1"/>
          <p:nvPr/>
        </p:nvSpPr>
        <p:spPr bwMode="gray">
          <a:xfrm>
            <a:off x="164591" y="2785279"/>
            <a:ext cx="2834641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Sanshey</a:t>
            </a:r>
            <a:r>
              <a:rPr lang="en-US" sz="1400" dirty="0">
                <a:solidFill>
                  <a:schemeClr val="bg1"/>
                </a:solidFill>
              </a:rPr>
              <a:t> (E&amp;TC)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Sahil Sanas 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Arsh Singh (IT)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Suswan Joglekar 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Shubham Rade 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Saumya Jain (E&amp;TC)</a:t>
            </a:r>
          </a:p>
          <a:p>
            <a:r>
              <a:rPr lang="en-US" sz="1400" dirty="0">
                <a:solidFill>
                  <a:schemeClr val="bg1"/>
                </a:solidFill>
              </a:rPr>
              <a:t>Harshita </a:t>
            </a:r>
            <a:r>
              <a:rPr lang="en-US" sz="1400" dirty="0" err="1">
                <a:solidFill>
                  <a:schemeClr val="bg1"/>
                </a:solidFill>
              </a:rPr>
              <a:t>Mahakalkar</a:t>
            </a:r>
            <a:r>
              <a:rPr lang="en-US" sz="1400" dirty="0">
                <a:solidFill>
                  <a:schemeClr val="bg1"/>
                </a:solidFill>
              </a:rPr>
              <a:t> (AI&amp;DS)</a:t>
            </a:r>
          </a:p>
          <a:p>
            <a:r>
              <a:rPr lang="en-US" sz="1400" dirty="0">
                <a:solidFill>
                  <a:schemeClr val="bg1"/>
                </a:solidFill>
              </a:rPr>
              <a:t>Ruchita Kakade (AI&amp;DS)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6" y="727556"/>
            <a:ext cx="7891648" cy="219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scattered across forms and spreadsheets → no single source of truth.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Time-consuming for NGO staff to manage and consolidate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Error-prone (duplicates, missing data, wrong entries).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Difficult to track conversions from registration → application → selection.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automated reminders, so students may miss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Attendance verification is manual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025"/>
            <a:ext cx="7891648" cy="310896"/>
          </a:xfrm>
        </p:spPr>
        <p:txBody>
          <a:bodyPr/>
          <a:lstStyle/>
          <a:p>
            <a:r>
              <a:rPr lang="en-US" dirty="0"/>
              <a:t>Problem Statement brief: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Demo/Prototype</a:t>
            </a:r>
          </a:p>
        </p:txBody>
      </p:sp>
      <p:pic>
        <p:nvPicPr>
          <p:cNvPr id="11" name="v1">
            <a:hlinkClick r:id="" action="ppaction://media"/>
            <a:extLst>
              <a:ext uri="{FF2B5EF4-FFF2-40B4-BE49-F238E27FC236}">
                <a16:creationId xmlns:a16="http://schemas.microsoft.com/office/drawing/2014/main" id="{EF56BAA8-922A-5996-70C6-3CFAF4F12D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68049" y="262422"/>
            <a:ext cx="2406332" cy="42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8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54791D-95DC-C649-865C-8B3A6DCC3E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5013" y="867282"/>
            <a:ext cx="7953974" cy="28059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Encrypting PII Data</a:t>
            </a:r>
            <a:r>
              <a:rPr lang="en-US" dirty="0"/>
              <a:t> – Student information is stored securely, ensuring privacy and compliance with data protection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Application and Event Links to Email Inboxes</a:t>
            </a:r>
            <a:r>
              <a:rPr lang="en-US" dirty="0"/>
              <a:t> – Each student gets a unique link via email, avoiding duplicate registrations and making access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QR Code Access, Better Outreach</a:t>
            </a:r>
            <a:r>
              <a:rPr lang="en-US" dirty="0"/>
              <a:t> – Events can be joined quickly by scanning QR codes, boosting participation and outreach.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Attendance Tracking (Interested, Registered, Applied)</a:t>
            </a:r>
            <a:r>
              <a:rPr lang="en-US" dirty="0"/>
              <a:t> – Attendance reports are generated directly from Zoom/Teams, reducing manual effort and improving accuracy.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74" y="296527"/>
            <a:ext cx="7953975" cy="535531"/>
          </a:xfrm>
        </p:spPr>
        <p:txBody>
          <a:bodyPr/>
          <a:lstStyle/>
          <a:p>
            <a:r>
              <a:rPr lang="en-US" b="1" u="sng" dirty="0"/>
              <a:t>Impact of System</a:t>
            </a:r>
            <a:br>
              <a:rPr lang="en-US" b="1" dirty="0"/>
            </a:b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5663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3E23E-97E6-7D2C-DE4F-4C4D78B7B6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10343" y="881698"/>
            <a:ext cx="7334794" cy="28059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Frontend - Next JS, Clerk(Auth)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Backend - Node.js ,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 - MongoDB</a:t>
            </a:r>
            <a:endParaRPr lang="en-IN" sz="16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42" y="325918"/>
            <a:ext cx="6641155" cy="310896"/>
          </a:xfrm>
        </p:spPr>
        <p:txBody>
          <a:bodyPr/>
          <a:lstStyle/>
          <a:p>
            <a:r>
              <a:rPr lang="en-IN" b="1" u="sng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CBB5F3-5452-CEAE-7A13-C8AE3DB2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2" y="500153"/>
            <a:ext cx="8412854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278</Words>
  <Application>Microsoft Office PowerPoint</Application>
  <PresentationFormat>On-screen Show (16:9)</PresentationFormat>
  <Paragraphs>43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Mark Offc For MC</vt:lpstr>
      <vt:lpstr>Mark Offc For MC Extra Light</vt:lpstr>
      <vt:lpstr>Mark Offc For MC Medium</vt:lpstr>
      <vt:lpstr>MarkForMC Nrw O</vt:lpstr>
      <vt:lpstr>Wingdings</vt:lpstr>
      <vt:lpstr>mc_template_20190705</vt:lpstr>
      <vt:lpstr>Problem : A Student Outreach and Application Tracking System</vt:lpstr>
      <vt:lpstr>Problem Statement brief:</vt:lpstr>
      <vt:lpstr>Demo/Prototype</vt:lpstr>
      <vt:lpstr>Impact of System </vt:lpstr>
      <vt:lpstr>Technology Stack</vt:lpstr>
      <vt:lpstr>Solution Overview: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Ruchita Kakade</cp:lastModifiedBy>
  <cp:revision>4</cp:revision>
  <dcterms:created xsi:type="dcterms:W3CDTF">2024-08-20T11:50:05Z</dcterms:created>
  <dcterms:modified xsi:type="dcterms:W3CDTF">2025-08-25T12:13:24Z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