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1" r:id="rId1"/>
  </p:sldMasterIdLst>
  <p:notesMasterIdLst>
    <p:notesMasterId r:id="rId10"/>
  </p:notesMasterIdLst>
  <p:handoutMasterIdLst>
    <p:handoutMasterId r:id="rId11"/>
  </p:handoutMasterIdLst>
  <p:sldIdLst>
    <p:sldId id="390" r:id="rId2"/>
    <p:sldId id="257" r:id="rId3"/>
    <p:sldId id="258" r:id="rId4"/>
    <p:sldId id="259" r:id="rId5"/>
    <p:sldId id="260" r:id="rId6"/>
    <p:sldId id="261" r:id="rId7"/>
    <p:sldId id="392" r:id="rId8"/>
    <p:sldId id="391" r:id="rId9"/>
  </p:sldIdLst>
  <p:sldSz cx="9144000" cy="5143500" type="screen16x9"/>
  <p:notesSz cx="7023100" cy="93091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42423"/>
    <a:srgbClr val="FF00FF"/>
    <a:srgbClr val="141413"/>
    <a:srgbClr val="030303"/>
    <a:srgbClr val="F1EFEB"/>
    <a:srgbClr val="B3B0A9"/>
    <a:srgbClr val="D3CFC8"/>
    <a:srgbClr val="F0EEEB"/>
    <a:srgbClr val="D2C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C8D8F4-347F-45A5-BE5C-F9C97716FBCA}" v="2" dt="2024-08-20T12:19:53.673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2688" autoAdjust="0"/>
  </p:normalViewPr>
  <p:slideViewPr>
    <p:cSldViewPr snapToGrid="0">
      <p:cViewPr>
        <p:scale>
          <a:sx n="91" d="100"/>
          <a:sy n="91" d="100"/>
        </p:scale>
        <p:origin x="5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3972" y="6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Singh" userId="9ee68f89-cbb6-4ae2-bff2-dac9ca0adb22" providerId="ADAL" clId="{15C8D8F4-347F-45A5-BE5C-F9C97716FBCA}"/>
    <pc:docChg chg="custSel addSld modSld">
      <pc:chgData name="Sachin Singh" userId="9ee68f89-cbb6-4ae2-bff2-dac9ca0adb22" providerId="ADAL" clId="{15C8D8F4-347F-45A5-BE5C-F9C97716FBCA}" dt="2024-08-20T12:21:35.003" v="900" actId="12"/>
      <pc:docMkLst>
        <pc:docMk/>
      </pc:docMkLst>
      <pc:sldChg chg="delSp modSp mod">
        <pc:chgData name="Sachin Singh" userId="9ee68f89-cbb6-4ae2-bff2-dac9ca0adb22" providerId="ADAL" clId="{15C8D8F4-347F-45A5-BE5C-F9C97716FBCA}" dt="2024-08-20T12:09:50.187" v="86" actId="14100"/>
        <pc:sldMkLst>
          <pc:docMk/>
          <pc:sldMk cId="3562645858" sldId="257"/>
        </pc:sldMkLst>
        <pc:spChg chg="mod">
          <ac:chgData name="Sachin Singh" userId="9ee68f89-cbb6-4ae2-bff2-dac9ca0adb22" providerId="ADAL" clId="{15C8D8F4-347F-45A5-BE5C-F9C97716FBCA}" dt="2024-08-20T12:09:50.187" v="86" actId="14100"/>
          <ac:spMkLst>
            <pc:docMk/>
            <pc:sldMk cId="3562645858" sldId="257"/>
            <ac:spMk id="9" creationId="{B2324A9F-26A5-43AE-8403-7F47DCF2A6ED}"/>
          </ac:spMkLst>
        </pc:spChg>
        <pc:spChg chg="del">
          <ac:chgData name="Sachin Singh" userId="9ee68f89-cbb6-4ae2-bff2-dac9ca0adb22" providerId="ADAL" clId="{15C8D8F4-347F-45A5-BE5C-F9C97716FBCA}" dt="2024-08-20T12:09:46.326" v="85" actId="478"/>
          <ac:spMkLst>
            <pc:docMk/>
            <pc:sldMk cId="3562645858" sldId="257"/>
            <ac:spMk id="10" creationId="{839DD749-4301-4453-909C-9D6DF6FD5287}"/>
          </ac:spMkLst>
        </pc:spChg>
      </pc:sldChg>
      <pc:sldChg chg="delSp modSp mod">
        <pc:chgData name="Sachin Singh" userId="9ee68f89-cbb6-4ae2-bff2-dac9ca0adb22" providerId="ADAL" clId="{15C8D8F4-347F-45A5-BE5C-F9C97716FBCA}" dt="2024-08-20T12:12:46.509" v="396" actId="113"/>
        <pc:sldMkLst>
          <pc:docMk/>
          <pc:sldMk cId="3573187455" sldId="258"/>
        </pc:sldMkLst>
        <pc:spChg chg="del">
          <ac:chgData name="Sachin Singh" userId="9ee68f89-cbb6-4ae2-bff2-dac9ca0adb22" providerId="ADAL" clId="{15C8D8F4-347F-45A5-BE5C-F9C97716FBCA}" dt="2024-08-20T12:10:29.003" v="165" actId="478"/>
          <ac:spMkLst>
            <pc:docMk/>
            <pc:sldMk cId="3573187455" sldId="258"/>
            <ac:spMk id="5" creationId="{389C679F-1660-D2DD-4786-20A7C27B66FF}"/>
          </ac:spMkLst>
        </pc:spChg>
        <pc:spChg chg="mod">
          <ac:chgData name="Sachin Singh" userId="9ee68f89-cbb6-4ae2-bff2-dac9ca0adb22" providerId="ADAL" clId="{15C8D8F4-347F-45A5-BE5C-F9C97716FBCA}" dt="2024-08-20T12:12:46.509" v="396" actId="113"/>
          <ac:spMkLst>
            <pc:docMk/>
            <pc:sldMk cId="3573187455" sldId="258"/>
            <ac:spMk id="6" creationId="{F9A42F98-6C9F-3F4D-6009-0D0C27F38FD3}"/>
          </ac:spMkLst>
        </pc:spChg>
      </pc:sldChg>
      <pc:sldChg chg="delSp modSp mod">
        <pc:chgData name="Sachin Singh" userId="9ee68f89-cbb6-4ae2-bff2-dac9ca0adb22" providerId="ADAL" clId="{15C8D8F4-347F-45A5-BE5C-F9C97716FBCA}" dt="2024-08-20T12:21:35.003" v="900" actId="12"/>
        <pc:sldMkLst>
          <pc:docMk/>
          <pc:sldMk cId="2417397108" sldId="259"/>
        </pc:sldMkLst>
        <pc:spChg chg="del">
          <ac:chgData name="Sachin Singh" userId="9ee68f89-cbb6-4ae2-bff2-dac9ca0adb22" providerId="ADAL" clId="{15C8D8F4-347F-45A5-BE5C-F9C97716FBCA}" dt="2024-08-20T12:12:54.345" v="397" actId="478"/>
          <ac:spMkLst>
            <pc:docMk/>
            <pc:sldMk cId="2417397108" sldId="259"/>
            <ac:spMk id="5" creationId="{1492FA21-A478-3935-223A-69D0A732120E}"/>
          </ac:spMkLst>
        </pc:spChg>
        <pc:spChg chg="mod">
          <ac:chgData name="Sachin Singh" userId="9ee68f89-cbb6-4ae2-bff2-dac9ca0adb22" providerId="ADAL" clId="{15C8D8F4-347F-45A5-BE5C-F9C97716FBCA}" dt="2024-08-20T12:21:35.003" v="900" actId="12"/>
          <ac:spMkLst>
            <pc:docMk/>
            <pc:sldMk cId="2417397108" sldId="259"/>
            <ac:spMk id="6" creationId="{C0A3E23E-97E6-7D2C-DE4F-4C4D78B7B6CC}"/>
          </ac:spMkLst>
        </pc:spChg>
      </pc:sldChg>
      <pc:sldChg chg="delSp modSp mod">
        <pc:chgData name="Sachin Singh" userId="9ee68f89-cbb6-4ae2-bff2-dac9ca0adb22" providerId="ADAL" clId="{15C8D8F4-347F-45A5-BE5C-F9C97716FBCA}" dt="2024-08-20T12:19:11.659" v="798" actId="20577"/>
        <pc:sldMkLst>
          <pc:docMk/>
          <pc:sldMk cId="3872608308" sldId="260"/>
        </pc:sldMkLst>
        <pc:spChg chg="del">
          <ac:chgData name="Sachin Singh" userId="9ee68f89-cbb6-4ae2-bff2-dac9ca0adb22" providerId="ADAL" clId="{15C8D8F4-347F-45A5-BE5C-F9C97716FBCA}" dt="2024-08-20T12:11:50.552" v="296" actId="478"/>
          <ac:spMkLst>
            <pc:docMk/>
            <pc:sldMk cId="3872608308" sldId="260"/>
            <ac:spMk id="5" creationId="{43EF6907-0889-3A3F-CF43-169B056360C8}"/>
          </ac:spMkLst>
        </pc:spChg>
        <pc:spChg chg="mod">
          <ac:chgData name="Sachin Singh" userId="9ee68f89-cbb6-4ae2-bff2-dac9ca0adb22" providerId="ADAL" clId="{15C8D8F4-347F-45A5-BE5C-F9C97716FBCA}" dt="2024-08-20T12:19:11.659" v="798" actId="20577"/>
          <ac:spMkLst>
            <pc:docMk/>
            <pc:sldMk cId="3872608308" sldId="260"/>
            <ac:spMk id="6" creationId="{D0D66C9E-0BA8-10F3-04DB-CB9888615D73}"/>
          </ac:spMkLst>
        </pc:spChg>
      </pc:sldChg>
      <pc:sldChg chg="delSp modSp mod">
        <pc:chgData name="Sachin Singh" userId="9ee68f89-cbb6-4ae2-bff2-dac9ca0adb22" providerId="ADAL" clId="{15C8D8F4-347F-45A5-BE5C-F9C97716FBCA}" dt="2024-08-20T12:15:41.545" v="703" actId="14100"/>
        <pc:sldMkLst>
          <pc:docMk/>
          <pc:sldMk cId="3566364508" sldId="261"/>
        </pc:sldMkLst>
        <pc:spChg chg="del">
          <ac:chgData name="Sachin Singh" userId="9ee68f89-cbb6-4ae2-bff2-dac9ca0adb22" providerId="ADAL" clId="{15C8D8F4-347F-45A5-BE5C-F9C97716FBCA}" dt="2024-08-20T12:14:06.923" v="500" actId="478"/>
          <ac:spMkLst>
            <pc:docMk/>
            <pc:sldMk cId="3566364508" sldId="261"/>
            <ac:spMk id="5" creationId="{D60A3744-C550-A304-C351-D0A057216B9A}"/>
          </ac:spMkLst>
        </pc:spChg>
        <pc:spChg chg="mod">
          <ac:chgData name="Sachin Singh" userId="9ee68f89-cbb6-4ae2-bff2-dac9ca0adb22" providerId="ADAL" clId="{15C8D8F4-347F-45A5-BE5C-F9C97716FBCA}" dt="2024-08-20T12:15:41.545" v="703" actId="14100"/>
          <ac:spMkLst>
            <pc:docMk/>
            <pc:sldMk cId="3566364508" sldId="261"/>
            <ac:spMk id="6" creationId="{A554791D-95DC-C649-865C-8B3A6DCC3E75}"/>
          </ac:spMkLst>
        </pc:spChg>
      </pc:sldChg>
      <pc:sldChg chg="modSp mod">
        <pc:chgData name="Sachin Singh" userId="9ee68f89-cbb6-4ae2-bff2-dac9ca0adb22" providerId="ADAL" clId="{15C8D8F4-347F-45A5-BE5C-F9C97716FBCA}" dt="2024-08-20T12:08:26.777" v="5" actId="20577"/>
        <pc:sldMkLst>
          <pc:docMk/>
          <pc:sldMk cId="3899504281" sldId="390"/>
        </pc:sldMkLst>
        <pc:spChg chg="mod">
          <ac:chgData name="Sachin Singh" userId="9ee68f89-cbb6-4ae2-bff2-dac9ca0adb22" providerId="ADAL" clId="{15C8D8F4-347F-45A5-BE5C-F9C97716FBCA}" dt="2024-08-20T12:08:26.777" v="5" actId="20577"/>
          <ac:spMkLst>
            <pc:docMk/>
            <pc:sldMk cId="3899504281" sldId="390"/>
            <ac:spMk id="4" creationId="{A02E35D2-823B-4FB5-BC0A-2FFDD94E427D}"/>
          </ac:spMkLst>
        </pc:spChg>
      </pc:sldChg>
      <pc:sldChg chg="addSp delSp modSp add mod setBg">
        <pc:chgData name="Sachin Singh" userId="9ee68f89-cbb6-4ae2-bff2-dac9ca0adb22" providerId="ADAL" clId="{15C8D8F4-347F-45A5-BE5C-F9C97716FBCA}" dt="2024-08-20T12:19:58.681" v="825" actId="207"/>
        <pc:sldMkLst>
          <pc:docMk/>
          <pc:sldMk cId="3029819511" sldId="391"/>
        </pc:sldMkLst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2" creationId="{EF484E54-CB99-A068-70F8-62D9EE299EA2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3" creationId="{D8773EA8-1AF7-48D7-BED3-1617DCD342A7}"/>
          </ac:spMkLst>
        </pc:spChg>
        <pc:spChg chg="mod">
          <ac:chgData name="Sachin Singh" userId="9ee68f89-cbb6-4ae2-bff2-dac9ca0adb22" providerId="ADAL" clId="{15C8D8F4-347F-45A5-BE5C-F9C97716FBCA}" dt="2024-08-20T12:19:53.673" v="824"/>
          <ac:spMkLst>
            <pc:docMk/>
            <pc:sldMk cId="3029819511" sldId="391"/>
            <ac:spMk id="4" creationId="{91CDB527-5BBA-31C0-6FB2-60BDD8B050BF}"/>
          </ac:spMkLst>
        </pc:spChg>
        <pc:spChg chg="del">
          <ac:chgData name="Sachin Singh" userId="9ee68f89-cbb6-4ae2-bff2-dac9ca0adb22" providerId="ADAL" clId="{15C8D8F4-347F-45A5-BE5C-F9C97716FBCA}" dt="2024-08-20T12:19:28.253" v="802" actId="478"/>
          <ac:spMkLst>
            <pc:docMk/>
            <pc:sldMk cId="3029819511" sldId="391"/>
            <ac:spMk id="6" creationId="{A554791D-95DC-C649-865C-8B3A6DCC3E75}"/>
          </ac:spMkLst>
        </pc:spChg>
        <pc:spChg chg="mod">
          <ac:chgData name="Sachin Singh" userId="9ee68f89-cbb6-4ae2-bff2-dac9ca0adb22" providerId="ADAL" clId="{15C8D8F4-347F-45A5-BE5C-F9C97716FBCA}" dt="2024-08-20T12:19:58.681" v="825" actId="207"/>
          <ac:spMkLst>
            <pc:docMk/>
            <pc:sldMk cId="3029819511" sldId="391"/>
            <ac:spMk id="7" creationId="{F546F146-52E9-6498-5E95-8A6B15C634D9}"/>
          </ac:spMkLst>
        </pc:spChg>
        <pc:spChg chg="add del mod">
          <ac:chgData name="Sachin Singh" userId="9ee68f89-cbb6-4ae2-bff2-dac9ca0adb22" providerId="ADAL" clId="{15C8D8F4-347F-45A5-BE5C-F9C97716FBCA}" dt="2024-08-20T12:19:30.235" v="803" actId="478"/>
          <ac:spMkLst>
            <pc:docMk/>
            <pc:sldMk cId="3029819511" sldId="391"/>
            <ac:spMk id="8" creationId="{CBAC1757-3D7C-8A04-E5BD-372AB79A566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B53C8EB-E3D3-454A-A062-9B9000C8907A}" type="slidenum">
              <a:rPr lang="en-US" smtClean="0">
                <a:latin typeface="Mark Offc For MC" panose="020B0504020101010102" pitchFamily="34" charset="0"/>
              </a:rPr>
              <a:t>‹#›</a:t>
            </a:fld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  <p:sp>
        <p:nvSpPr>
          <p:cNvPr id="3" name="Date Placeholder 3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endParaRPr lang="en-US" dirty="0">
              <a:latin typeface="Mark Offc For MC" panose="020B0504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3413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fld id="{9D321C93-C6C5-43C9-BDBB-3B3926036F6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" name="Header Placeholder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39771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685800" rtl="0" eaLnBrk="1" latinLnBrk="0" hangingPunct="1"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1pPr>
    <a:lvl2pPr marL="228600" indent="-22860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2pPr>
    <a:lvl3pPr marL="406400" indent="-1778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3pPr>
    <a:lvl4pPr marL="577850" indent="-171450" algn="l" defTabSz="685800" rtl="0" eaLnBrk="1" latinLnBrk="0" hangingPunct="1">
      <a:buFont typeface="Mark Offc For MC" panose="020B0504020101010102" pitchFamily="34" charset="0"/>
      <a:buChar char="•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4pPr>
    <a:lvl5pPr marL="800100" indent="-228600" algn="l" defTabSz="685800" rtl="0" eaLnBrk="1" latinLnBrk="0" hangingPunct="1">
      <a:buFont typeface="Mark Offc For MC" panose="020B0504020101010102" pitchFamily="34" charset="0"/>
      <a:buChar char="–"/>
      <a:defRPr sz="900" kern="1200">
        <a:solidFill>
          <a:schemeClr val="tx1"/>
        </a:solidFill>
        <a:latin typeface="Mark Offc For MC" panose="020B0504020101010102" pitchFamily="34" charset="0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0" name="Graphic 9">
            <a:extLst>
              <a:ext uri="{FF2B5EF4-FFF2-40B4-BE49-F238E27FC236}">
                <a16:creationId xmlns:a16="http://schemas.microsoft.com/office/drawing/2014/main" id="{28569B48-3CBC-4E67-8F4C-8DE5AF659169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5118976-F83B-4161-8DA3-9BD54B2A61B3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F533C0F-710F-43B4-AB60-15799585F936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5A42B5-E23A-4E96-ABCD-201030ED05A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89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7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705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48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3" y="727513"/>
            <a:ext cx="3897622" cy="3595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4679824" y="727555"/>
            <a:ext cx="3897623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462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5377" y="192023"/>
            <a:ext cx="2642070" cy="41293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3403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(long title)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727555"/>
            <a:ext cx="2642616" cy="3593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69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388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with Subtitle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1042416"/>
            <a:ext cx="2725896" cy="617934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 bwMode="gray">
          <a:xfrm>
            <a:off x="5934831" y="192087"/>
            <a:ext cx="2642616" cy="4129257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657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(long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2" y="192025"/>
            <a:ext cx="8412855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28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2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143DA5ED-EC8F-47D7-99AF-FFD50025629B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E8644FF-21BA-44E2-97CD-A0A837D4E01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0FC94E2-E937-4C00-884F-B06ADD316975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F292F27-EB87-4FC0-9253-ED0366702A7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167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3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1"/>
            <a:ext cx="9144000" cy="4563910"/>
          </a:xfrm>
        </p:spPr>
        <p:txBody>
          <a:bodyPr tIns="182880" rIns="91440" bIns="1005840" anchor="b" anchorCtr="0"/>
          <a:lstStyle>
            <a:lvl1pPr marL="0" indent="0" algn="ctr">
              <a:spcBef>
                <a:spcPts val="0"/>
              </a:spcBef>
              <a:buNone/>
              <a:defRPr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53553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195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5238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8" name="Graphic 9">
            <a:extLst>
              <a:ext uri="{FF2B5EF4-FFF2-40B4-BE49-F238E27FC236}">
                <a16:creationId xmlns:a16="http://schemas.microsoft.com/office/drawing/2014/main" id="{FC7AEDB7-9474-4069-B4D4-90D81ACEA78B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F48FD-74BA-4822-AAA7-5023C048C43B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F80409-8248-4F08-B70D-7CDEDBB80330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4F2DFB3-402C-4089-890D-CDB8ABDAB783}"/>
                </a:ext>
              </a:extLst>
            </p:cNvPr>
            <p:cNvSpPr/>
            <p:nvPr/>
          </p:nvSpPr>
          <p:spPr bwMode="gray">
            <a:xfrm>
              <a:off x="803719" y="1309322"/>
              <a:ext cx="561975" cy="695323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56377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93296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4589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5302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AA6011C-9C86-479C-B246-782AA50C00B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12B85802-BB39-4C5D-A505-1607C4D030E9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F22D6E-0EEA-49F1-90F5-07F1770A122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7D5DE4-5B24-402B-B21C-66683008D4C8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9222EFE-0F64-4BE7-87F0-0BD8C2C5055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3222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4736593" y="292608"/>
            <a:ext cx="2560320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4736594" y="1627632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4" name="Graphic 9">
            <a:extLst>
              <a:ext uri="{FF2B5EF4-FFF2-40B4-BE49-F238E27FC236}">
                <a16:creationId xmlns:a16="http://schemas.microsoft.com/office/drawing/2014/main" id="{A997D84B-8700-4048-9AFB-D2EE18AAB3F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B1EA1D-AF85-4582-B713-59B65B319019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CE11EF-BDAB-4188-9F79-B9A1F623891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FB5709-A4E1-44C9-AF52-CBCBBC9D571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6844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49907014-6222-48C8-8BF4-F1CD909E909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3696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835165F6-C617-48D4-88BD-8DAB507BC64F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25E62B0-9698-40CD-98C6-5E76706D8EE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1BD7A6-CF8A-491C-A7B1-3AC7F0BAC2C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82A0427-CDA9-4104-80E0-62E1A331DB9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1497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LG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D68F5605-B119-4D18-B4B6-D5629B44364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 hasCustomPrompt="1"/>
          </p:nvPr>
        </p:nvSpPr>
        <p:spPr bwMode="gray">
          <a:xfrm>
            <a:off x="164593" y="292608"/>
            <a:ext cx="4198001" cy="32156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64594" y="726671"/>
            <a:ext cx="4198001" cy="1034129"/>
          </a:xfrm>
        </p:spPr>
        <p:txBody>
          <a:bodyPr anchor="t" anchorCtr="0"/>
          <a:lstStyle>
            <a:lvl1pPr>
              <a:defRPr sz="34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grpSp>
        <p:nvGrpSpPr>
          <p:cNvPr id="12" name="Graphic 9">
            <a:extLst>
              <a:ext uri="{FF2B5EF4-FFF2-40B4-BE49-F238E27FC236}">
                <a16:creationId xmlns:a16="http://schemas.microsoft.com/office/drawing/2014/main" id="{B96E7C20-9D5B-4B22-8E28-AA0C8A79B1D5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17C018-D808-4F4A-89EC-7FB08C50DEC6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A234C8A-EDFE-44F9-B336-B874D8FBCFF4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233F1A-C03B-4B5A-A406-CC4E8F93C8B4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419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Graphic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SlideNameDept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64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26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164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5" name="Subtitle 2"/>
          <p:cNvSpPr>
            <a:spLocks noGrp="1"/>
          </p:cNvSpPr>
          <p:nvPr>
            <p:ph type="subTitle" idx="1"/>
          </p:nvPr>
        </p:nvSpPr>
        <p:spPr bwMode="gray">
          <a:xfrm>
            <a:off x="164591" y="2717911"/>
            <a:ext cx="6702552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ctrTitle"/>
          </p:nvPr>
        </p:nvSpPr>
        <p:spPr bwMode="gray">
          <a:xfrm>
            <a:off x="164591" y="1430456"/>
            <a:ext cx="6702552" cy="1274195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8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aphic 9">
            <a:extLst>
              <a:ext uri="{FF2B5EF4-FFF2-40B4-BE49-F238E27FC236}">
                <a16:creationId xmlns:a16="http://schemas.microsoft.com/office/drawing/2014/main" id="{A4AE44F8-1426-47A8-AD24-1B39E53FC2A5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E3135D-F028-4808-98B4-75D1C3D0E912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6CE0B3E-E368-402F-BDF2-14974FDD38A3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8284E4-ECF5-4258-A538-80CAEFFEE4A2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663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Dark">
    <p:bg bwMode="gray"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94918C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solidFill>
                  <a:srgbClr val="FFFFFF"/>
                </a:solidFill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rgbClr val="FFFFFF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rgbClr val="FFFFFF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EC174CAE-497F-4E7B-84CB-F92F060DD7F2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02112A1-9683-450E-B8A2-06BB6B84FDDE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D67448-829A-4CEE-8E92-CEB47F8F013D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C655F13-44A2-4E56-BAD4-49EDFD7B63C1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586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Custom Image - L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4572000" cy="5143500"/>
          </a:xfrm>
        </p:spPr>
        <p:txBody>
          <a:bodyPr bIns="2011680" anchor="b" anchorCtr="0"/>
          <a:lstStyle>
            <a:lvl1pPr marL="0" indent="0" algn="ctr">
              <a:buNone/>
              <a:defRPr sz="1200">
                <a:solidFill>
                  <a:srgbClr val="B9B9B9"/>
                </a:solidFill>
                <a:latin typeface="+mn-lt"/>
              </a:defRPr>
            </a:lvl1pPr>
          </a:lstStyle>
          <a:p>
            <a:r>
              <a:rPr lang="en-US" dirty="0"/>
              <a:t>Click icon to add image.</a:t>
            </a:r>
            <a:br>
              <a:rPr lang="en-US" dirty="0"/>
            </a:br>
            <a:r>
              <a:rPr lang="en-US" dirty="0"/>
              <a:t>Get </a:t>
            </a:r>
            <a:r>
              <a:rPr lang="en-US" dirty="0" err="1"/>
              <a:t>Mastercard</a:t>
            </a:r>
            <a:r>
              <a:rPr lang="en-US" dirty="0"/>
              <a:t> approved photography and</a:t>
            </a:r>
            <a:br>
              <a:rPr lang="en-US" dirty="0"/>
            </a:br>
            <a:r>
              <a:rPr lang="en-US" dirty="0"/>
              <a:t>imagery guidelines at designcenter.mastercard.com.</a:t>
            </a:r>
          </a:p>
        </p:txBody>
      </p:sp>
      <p:sp>
        <p:nvSpPr>
          <p:cNvPr id="10" name="TitleSlideNameDept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4736592" y="3466431"/>
            <a:ext cx="3124200" cy="170816"/>
          </a:xfrm>
        </p:spPr>
        <p:txBody>
          <a:bodyPr vert="horz" lIns="91440" tIns="0" rIns="91440" bIns="45720" rtlCol="0" anchor="t" anchorCtr="0">
            <a:spAutoFit/>
          </a:bodyPr>
          <a:lstStyle>
            <a:lvl1pPr marL="115885" indent="-115885">
              <a:buNone/>
              <a:defRPr lang="en-US" sz="900" b="0" cap="none" baseline="0" dirty="0" smtClean="0">
                <a:latin typeface="MarkForMC Nrw O" panose="020B0506020201010104" pitchFamily="34" charset="0"/>
              </a:defRPr>
            </a:lvl1pPr>
          </a:lstStyle>
          <a:p>
            <a:pPr marL="0" lvl="0" indent="0"/>
            <a:r>
              <a:rPr lang="en-US" dirty="0"/>
              <a:t>Click to add presenter name, department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4736592" y="3166956"/>
            <a:ext cx="3123564" cy="273844"/>
          </a:xfrm>
          <a:prstGeom prst="rect">
            <a:avLst/>
          </a:prstGeom>
        </p:spPr>
        <p:txBody>
          <a:bodyPr vert="horz" lIns="91440" tIns="45720" rIns="91440" bIns="0" rtlCol="0" anchor="b" anchorCtr="0"/>
          <a:lstStyle>
            <a:lvl1pPr>
              <a:defRPr lang="en-US" sz="900" cap="none" smtClean="0">
                <a:latin typeface="MarkForMC Nrw O" panose="020B0506020201010104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24" name="Subtitle 2"/>
          <p:cNvSpPr>
            <a:spLocks noGrp="1"/>
          </p:cNvSpPr>
          <p:nvPr>
            <p:ph type="subTitle" idx="1"/>
          </p:nvPr>
        </p:nvSpPr>
        <p:spPr bwMode="gray">
          <a:xfrm>
            <a:off x="4736592" y="2717911"/>
            <a:ext cx="4365625" cy="498725"/>
          </a:xfrm>
          <a:ln>
            <a:noFill/>
          </a:ln>
        </p:spPr>
        <p:txBody>
          <a:bodyPr rIns="91440"/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ctrTitle"/>
          </p:nvPr>
        </p:nvSpPr>
        <p:spPr bwMode="gray">
          <a:xfrm>
            <a:off x="4736592" y="1627432"/>
            <a:ext cx="4365625" cy="1077218"/>
          </a:xfrm>
          <a:ln>
            <a:noFill/>
          </a:ln>
        </p:spPr>
        <p:txBody>
          <a:bodyPr rIns="91440" anchor="b"/>
          <a:lstStyle>
            <a:lvl1pPr algn="l">
              <a:lnSpc>
                <a:spcPct val="80000"/>
              </a:lnSpc>
              <a:defRPr sz="4000" b="0">
                <a:solidFill>
                  <a:schemeClr val="tx1"/>
                </a:solidFill>
                <a:latin typeface="Mark Offc For MC Extra Light" panose="020B0404020101010102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5" name="Graphic 9">
            <a:extLst>
              <a:ext uri="{FF2B5EF4-FFF2-40B4-BE49-F238E27FC236}">
                <a16:creationId xmlns:a16="http://schemas.microsoft.com/office/drawing/2014/main" id="{D987D73D-9CBF-4D4A-9C6D-C2A04B4CDB30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2464F4A-AA1E-412C-AC88-620F9044FCB8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59E2ED-8B2B-4FC0-8A68-EBBCA7E2F04A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48818FD-F4B8-4217-A2EA-8851C8CEE666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18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88412"/>
          </a:xfrm>
        </p:spPr>
        <p:txBody>
          <a:bodyPr/>
          <a:lstStyle>
            <a:lvl1pPr marL="342900" indent="-342900">
              <a:buSzPct val="50000"/>
              <a:buFont typeface="+mj-lt"/>
              <a:buAutoNum type="arabicPeriod"/>
              <a:defRPr sz="2200"/>
            </a:lvl1pPr>
            <a:lvl2pPr marL="511175" indent="-138113">
              <a:buFont typeface="Mark Offc For MC" panose="020B0604020202020204" pitchFamily="34" charset="0"/>
              <a:buChar char="•"/>
              <a:defRPr/>
            </a:lvl2pPr>
            <a:lvl3pPr marL="514350" indent="0">
              <a:buNone/>
              <a:defRPr/>
            </a:lvl3pPr>
            <a:lvl4pPr marL="747713" indent="-131763">
              <a:defRPr/>
            </a:lvl4pPr>
            <a:lvl5pPr marL="855663" indent="-1143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7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192088"/>
            <a:ext cx="5458009" cy="4125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7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 and Conten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164594" y="727556"/>
            <a:ext cx="8412854" cy="35929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83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long), Subtitle and Content (no bullets)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gray">
          <a:xfrm>
            <a:off x="3119438" y="727556"/>
            <a:ext cx="5458009" cy="3593789"/>
          </a:xfrm>
        </p:spPr>
        <p:txBody>
          <a:bodyPr/>
          <a:lstStyle>
            <a:lvl1pPr marL="0" indent="0">
              <a:buNone/>
              <a:defRPr/>
            </a:lvl1pPr>
            <a:lvl2pPr marL="147634" indent="0">
              <a:buNone/>
              <a:defRPr/>
            </a:lvl2pPr>
            <a:lvl3pPr marL="287330" indent="0">
              <a:buNone/>
              <a:defRPr/>
            </a:lvl3pPr>
            <a:lvl4pPr marL="434964" indent="0">
              <a:buNone/>
              <a:defRPr/>
            </a:lvl4pPr>
            <a:lvl5pPr marL="56831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ubtitle 2"/>
          <p:cNvSpPr>
            <a:spLocks noGrp="1"/>
          </p:cNvSpPr>
          <p:nvPr>
            <p:ph type="body" idx="13" hasCustomPrompt="1"/>
          </p:nvPr>
        </p:nvSpPr>
        <p:spPr bwMode="gray">
          <a:xfrm>
            <a:off x="164592" y="727556"/>
            <a:ext cx="2725896" cy="717196"/>
          </a:xfrm>
        </p:spPr>
        <p:txBody>
          <a:bodyPr rIns="0" anchor="t" anchorCtr="0"/>
          <a:lstStyle>
            <a:lvl1pPr marL="0" indent="0">
              <a:buNone/>
              <a:defRPr sz="1400" b="0">
                <a:latin typeface="Mark Offc For MC" panose="020B0504020101010102" pitchFamily="34" charset="0"/>
              </a:defRPr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 or secondary text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64594" y="192025"/>
            <a:ext cx="8412854" cy="310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egal"/>
          <p:cNvSpPr/>
          <p:nvPr/>
        </p:nvSpPr>
        <p:spPr bwMode="gray">
          <a:xfrm>
            <a:off x="8980380" y="3130867"/>
            <a:ext cx="90964" cy="1481030"/>
          </a:xfrm>
          <a:prstGeom prst="rect">
            <a:avLst/>
          </a:prstGeom>
        </p:spPr>
        <p:txBody>
          <a:bodyPr vert="vert270" wrap="none" lIns="91440" tIns="45720" rIns="91440" bIns="45720" rtlCol="0" anchor="ctr"/>
          <a:lstStyle/>
          <a:p>
            <a:pPr lvl="0"/>
            <a:r>
              <a:rPr lang="en-IN" sz="400" b="0" cap="none" baseline="0" noProof="0">
                <a:solidFill>
                  <a:srgbClr val="A2A2A2"/>
                </a:solidFill>
                <a:latin typeface="Mark Offc For MC" panose="020B0504020101010102" pitchFamily="34" charset="0"/>
              </a:rPr>
              <a:t>©2024 Mastercard. Proprietary and Confidential</a:t>
            </a:r>
            <a:endParaRPr lang="en-US" sz="400" b="0" cap="none" baseline="0" dirty="0">
              <a:solidFill>
                <a:srgbClr val="A2A2A2"/>
              </a:solidFill>
              <a:latin typeface="Mark Offc For MC" panose="020B0504020101010102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7492" y="4810812"/>
            <a:ext cx="228598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fld id="{3AB2DB24-5BB4-4F1B-973E-A10FA63DFB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40082" y="4810812"/>
            <a:ext cx="3319272" cy="273844"/>
          </a:xfrm>
          <a:prstGeom prst="rect">
            <a:avLst/>
          </a:prstGeom>
        </p:spPr>
        <p:txBody>
          <a:bodyPr vert="horz" lIns="91440" tIns="45720" rIns="0" bIns="45720" rtlCol="0" anchor="ctr" anchorCtr="0"/>
          <a:lstStyle>
            <a:lvl1pPr algn="l">
              <a:defRPr sz="600" b="1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6628632" y="4810812"/>
            <a:ext cx="14529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 b="0" cap="all" baseline="0">
                <a:solidFill>
                  <a:schemeClr val="tx1"/>
                </a:solidFill>
                <a:latin typeface="Mark Offc For MC" panose="020B0504020101010102" pitchFamily="34" charset="0"/>
              </a:defRPr>
            </a:lvl1pPr>
          </a:lstStyle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119090" y="192024"/>
            <a:ext cx="5458358" cy="4125806"/>
          </a:xfrm>
          <a:prstGeom prst="rect">
            <a:avLst/>
          </a:prstGeom>
        </p:spPr>
        <p:txBody>
          <a:bodyPr vert="horz" lIns="9144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64593" y="192025"/>
            <a:ext cx="2725897" cy="5355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24" name="Graphic 9">
            <a:extLst>
              <a:ext uri="{FF2B5EF4-FFF2-40B4-BE49-F238E27FC236}">
                <a16:creationId xmlns:a16="http://schemas.microsoft.com/office/drawing/2014/main" id="{365FFD04-32CD-42E8-AB33-F3E93FC9D37D}"/>
              </a:ext>
            </a:extLst>
          </p:cNvPr>
          <p:cNvGrpSpPr>
            <a:grpSpLocks noChangeAspect="1"/>
          </p:cNvGrpSpPr>
          <p:nvPr/>
        </p:nvGrpSpPr>
        <p:grpSpPr bwMode="gray">
          <a:xfrm>
            <a:off x="8401987" y="4695711"/>
            <a:ext cx="482352" cy="300342"/>
            <a:chOff x="248864" y="1309239"/>
            <a:chExt cx="1116830" cy="69540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C3C96D2-0175-49F5-84A9-989686AF4BEC}"/>
                </a:ext>
              </a:extLst>
            </p:cNvPr>
            <p:cNvSpPr/>
            <p:nvPr/>
          </p:nvSpPr>
          <p:spPr bwMode="gray">
            <a:xfrm>
              <a:off x="653702" y="1382595"/>
              <a:ext cx="314326" cy="552451"/>
            </a:xfrm>
            <a:custGeom>
              <a:avLst/>
              <a:gdLst>
                <a:gd name="connsiteX0" fmla="*/ 7144 w 314325"/>
                <a:gd name="connsiteY0" fmla="*/ 7144 h 552450"/>
                <a:gd name="connsiteX1" fmla="*/ 307181 w 314325"/>
                <a:gd name="connsiteY1" fmla="*/ 7144 h 552450"/>
                <a:gd name="connsiteX2" fmla="*/ 307181 w 314325"/>
                <a:gd name="connsiteY2" fmla="*/ 546354 h 552450"/>
                <a:gd name="connsiteX3" fmla="*/ 7144 w 314325"/>
                <a:gd name="connsiteY3" fmla="*/ 546354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325" h="552450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8575159-1EA0-47EC-A342-C29256969DF2}"/>
                </a:ext>
              </a:extLst>
            </p:cNvPr>
            <p:cNvSpPr/>
            <p:nvPr/>
          </p:nvSpPr>
          <p:spPr bwMode="gray">
            <a:xfrm>
              <a:off x="248864" y="1309239"/>
              <a:ext cx="561975" cy="695324"/>
            </a:xfrm>
            <a:custGeom>
              <a:avLst/>
              <a:gdLst>
                <a:gd name="connsiteX0" fmla="*/ 431031 w 561975"/>
                <a:gd name="connsiteY0" fmla="*/ 350058 h 695325"/>
                <a:gd name="connsiteX1" fmla="*/ 562000 w 561975"/>
                <a:gd name="connsiteY1" fmla="*/ 80501 h 695325"/>
                <a:gd name="connsiteX2" fmla="*/ 80501 w 561975"/>
                <a:gd name="connsiteY2" fmla="*/ 138117 h 695325"/>
                <a:gd name="connsiteX3" fmla="*/ 138117 w 561975"/>
                <a:gd name="connsiteY3" fmla="*/ 619616 h 695325"/>
                <a:gd name="connsiteX4" fmla="*/ 562000 w 561975"/>
                <a:gd name="connsiteY4" fmla="*/ 619616 h 695325"/>
                <a:gd name="connsiteX5" fmla="*/ 431031 w 561975"/>
                <a:gd name="connsiteY5" fmla="*/ 35005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975" h="69532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5BB922E-38FB-4554-912E-59A49A219300}"/>
                </a:ext>
              </a:extLst>
            </p:cNvPr>
            <p:cNvSpPr/>
            <p:nvPr/>
          </p:nvSpPr>
          <p:spPr bwMode="gray">
            <a:xfrm>
              <a:off x="803719" y="1309321"/>
              <a:ext cx="561975" cy="695324"/>
            </a:xfrm>
            <a:custGeom>
              <a:avLst/>
              <a:gdLst>
                <a:gd name="connsiteX0" fmla="*/ 561880 w 561975"/>
                <a:gd name="connsiteY0" fmla="*/ 349975 h 695325"/>
                <a:gd name="connsiteX1" fmla="*/ 218897 w 561975"/>
                <a:gd name="connsiteY1" fmla="*/ 692793 h 695325"/>
                <a:gd name="connsiteX2" fmla="*/ 7144 w 561975"/>
                <a:gd name="connsiteY2" fmla="*/ 619533 h 695325"/>
                <a:gd name="connsiteX3" fmla="*/ 64760 w 561975"/>
                <a:gd name="connsiteY3" fmla="*/ 138034 h 695325"/>
                <a:gd name="connsiteX4" fmla="*/ 7144 w 561975"/>
                <a:gd name="connsiteY4" fmla="*/ 80418 h 695325"/>
                <a:gd name="connsiteX5" fmla="*/ 488620 w 561975"/>
                <a:gd name="connsiteY5" fmla="*/ 138222 h 695325"/>
                <a:gd name="connsiteX6" fmla="*/ 561880 w 561975"/>
                <a:gd name="connsiteY6" fmla="*/ 349975 h 695325"/>
                <a:gd name="connsiteX7" fmla="*/ 529209 w 561975"/>
                <a:gd name="connsiteY7" fmla="*/ 562478 h 695325"/>
                <a:gd name="connsiteX8" fmla="*/ 529209 w 561975"/>
                <a:gd name="connsiteY8" fmla="*/ 551429 h 695325"/>
                <a:gd name="connsiteX9" fmla="*/ 533686 w 561975"/>
                <a:gd name="connsiteY9" fmla="*/ 551429 h 695325"/>
                <a:gd name="connsiteX10" fmla="*/ 533686 w 561975"/>
                <a:gd name="connsiteY10" fmla="*/ 549143 h 695325"/>
                <a:gd name="connsiteX11" fmla="*/ 522446 w 561975"/>
                <a:gd name="connsiteY11" fmla="*/ 549143 h 695325"/>
                <a:gd name="connsiteX12" fmla="*/ 522446 w 561975"/>
                <a:gd name="connsiteY12" fmla="*/ 551429 h 695325"/>
                <a:gd name="connsiteX13" fmla="*/ 526828 w 561975"/>
                <a:gd name="connsiteY13" fmla="*/ 551429 h 695325"/>
                <a:gd name="connsiteX14" fmla="*/ 526828 w 561975"/>
                <a:gd name="connsiteY14" fmla="*/ 562478 h 695325"/>
                <a:gd name="connsiteX15" fmla="*/ 551212 w 561975"/>
                <a:gd name="connsiteY15" fmla="*/ 562478 h 695325"/>
                <a:gd name="connsiteX16" fmla="*/ 551212 w 561975"/>
                <a:gd name="connsiteY16" fmla="*/ 549143 h 695325"/>
                <a:gd name="connsiteX17" fmla="*/ 547687 w 561975"/>
                <a:gd name="connsiteY17" fmla="*/ 549143 h 695325"/>
                <a:gd name="connsiteX18" fmla="*/ 543687 w 561975"/>
                <a:gd name="connsiteY18" fmla="*/ 558668 h 695325"/>
                <a:gd name="connsiteX19" fmla="*/ 539686 w 561975"/>
                <a:gd name="connsiteY19" fmla="*/ 549143 h 695325"/>
                <a:gd name="connsiteX20" fmla="*/ 536258 w 561975"/>
                <a:gd name="connsiteY20" fmla="*/ 549143 h 695325"/>
                <a:gd name="connsiteX21" fmla="*/ 536258 w 561975"/>
                <a:gd name="connsiteY21" fmla="*/ 562478 h 695325"/>
                <a:gd name="connsiteX22" fmla="*/ 538734 w 561975"/>
                <a:gd name="connsiteY22" fmla="*/ 562478 h 695325"/>
                <a:gd name="connsiteX23" fmla="*/ 538734 w 561975"/>
                <a:gd name="connsiteY23" fmla="*/ 552382 h 695325"/>
                <a:gd name="connsiteX24" fmla="*/ 542449 w 561975"/>
                <a:gd name="connsiteY24" fmla="*/ 561049 h 695325"/>
                <a:gd name="connsiteX25" fmla="*/ 545020 w 561975"/>
                <a:gd name="connsiteY25" fmla="*/ 561049 h 695325"/>
                <a:gd name="connsiteX26" fmla="*/ 548735 w 561975"/>
                <a:gd name="connsiteY26" fmla="*/ 552382 h 695325"/>
                <a:gd name="connsiteX27" fmla="*/ 548735 w 561975"/>
                <a:gd name="connsiteY27" fmla="*/ 562478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1975" h="69532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86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  <p:sldLayoutId id="2147483745" r:id="rId24"/>
    <p:sldLayoutId id="2147483746" r:id="rId25"/>
    <p:sldLayoutId id="2147483747" r:id="rId26"/>
    <p:sldLayoutId id="2147483748" r:id="rId27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1"/>
          </a:solidFill>
          <a:latin typeface="Mark Offc For MC Medium" panose="020B0604020101010102" pitchFamily="34" charset="0"/>
          <a:ea typeface="+mj-ea"/>
          <a:cs typeface="+mj-cs"/>
        </a:defRPr>
      </a:lvl1pPr>
    </p:titleStyle>
    <p:bodyStyle>
      <a:lvl1pPr marL="115885" indent="-115885" algn="l" defTabSz="685783" rtl="0" eaLnBrk="1" latinLnBrk="0" hangingPunct="1">
        <a:lnSpc>
          <a:spcPct val="90000"/>
        </a:lnSpc>
        <a:spcBef>
          <a:spcPts val="1200"/>
        </a:spcBef>
        <a:buFont typeface="Mark Offc For MC" panose="020B0504020101010102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7331" indent="-139697" algn="l" defTabSz="685783" rtl="0" eaLnBrk="1" latinLnBrk="0" hangingPunct="1">
        <a:lnSpc>
          <a:spcPct val="90000"/>
        </a:lnSpc>
        <a:spcBef>
          <a:spcPts val="200"/>
        </a:spcBef>
        <a:buFont typeface="Mark Offc For MC" panose="020B0504020101010102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403215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568311" indent="-133347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684196" indent="-115885" algn="l" defTabSz="685783" rtl="0" eaLnBrk="1" latinLnBrk="0" hangingPunct="1">
        <a:lnSpc>
          <a:spcPct val="90000"/>
        </a:lnSpc>
        <a:spcBef>
          <a:spcPts val="300"/>
        </a:spcBef>
        <a:buFont typeface="Mark Offc For MC" panose="020B0504020101010102" pitchFamily="34" charset="0"/>
        <a:buChar char="•"/>
        <a:defRPr sz="10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Mark Offc For MC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1620">
          <p15:clr>
            <a:srgbClr val="F26B43"/>
          </p15:clr>
        </p15:guide>
        <p15:guide id="8" pos="2880">
          <p15:clr>
            <a:srgbClr val="F26B43"/>
          </p15:clr>
        </p15:guide>
        <p15:guide id="9" pos="1919">
          <p15:clr>
            <a:srgbClr val="F26B43"/>
          </p15:clr>
        </p15:guide>
        <p15:guide id="10" pos="3843">
          <p15:clr>
            <a:srgbClr val="F26B43"/>
          </p15:clr>
        </p15:guide>
        <p15:guide id="11" orient="horz" pos="2903">
          <p15:clr>
            <a:srgbClr val="F26B43"/>
          </p15:clr>
        </p15:guide>
        <p15:guide id="12" orient="horz" pos="30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C2EFED-9E1D-4660-A7F8-E04D0CFB6B03}"/>
              </a:ext>
            </a:extLst>
          </p:cNvPr>
          <p:cNvGrpSpPr/>
          <p:nvPr/>
        </p:nvGrpSpPr>
        <p:grpSpPr>
          <a:xfrm>
            <a:off x="-164591" y="0"/>
            <a:ext cx="9143999" cy="5143499"/>
            <a:chOff x="0" y="0"/>
            <a:chExt cx="9143999" cy="514349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41246F7-27C6-4720-B9DF-6973304C8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3999" cy="5143499"/>
            </a:xfrm>
            <a:prstGeom prst="rect">
              <a:avLst/>
            </a:prstGeom>
          </p:spPr>
        </p:pic>
        <p:grpSp>
          <p:nvGrpSpPr>
            <p:cNvPr id="9" name="Graphic 9">
              <a:extLst>
                <a:ext uri="{FF2B5EF4-FFF2-40B4-BE49-F238E27FC236}">
                  <a16:creationId xmlns:a16="http://schemas.microsoft.com/office/drawing/2014/main" id="{E71B0FF6-C384-4E11-ACE0-A462C0F4853F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8288899" y="258318"/>
              <a:ext cx="595440" cy="370757"/>
              <a:chOff x="248864" y="1309239"/>
              <a:chExt cx="1116830" cy="69540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EB7FAE3-FD5D-49ED-B2B9-9BA36759B6C1}"/>
                  </a:ext>
                </a:extLst>
              </p:cNvPr>
              <p:cNvSpPr/>
              <p:nvPr/>
            </p:nvSpPr>
            <p:spPr bwMode="gray">
              <a:xfrm>
                <a:off x="653702" y="1382595"/>
                <a:ext cx="314326" cy="552451"/>
              </a:xfrm>
              <a:custGeom>
                <a:avLst/>
                <a:gdLst>
                  <a:gd name="connsiteX0" fmla="*/ 7144 w 314325"/>
                  <a:gd name="connsiteY0" fmla="*/ 7144 h 552450"/>
                  <a:gd name="connsiteX1" fmla="*/ 307181 w 314325"/>
                  <a:gd name="connsiteY1" fmla="*/ 7144 h 552450"/>
                  <a:gd name="connsiteX2" fmla="*/ 307181 w 314325"/>
                  <a:gd name="connsiteY2" fmla="*/ 546354 h 552450"/>
                  <a:gd name="connsiteX3" fmla="*/ 7144 w 314325"/>
                  <a:gd name="connsiteY3" fmla="*/ 546354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325" h="552450">
                    <a:moveTo>
                      <a:pt x="7144" y="7144"/>
                    </a:moveTo>
                    <a:lnTo>
                      <a:pt x="307181" y="7144"/>
                    </a:lnTo>
                    <a:lnTo>
                      <a:pt x="307181" y="546354"/>
                    </a:lnTo>
                    <a:lnTo>
                      <a:pt x="7144" y="546354"/>
                    </a:lnTo>
                    <a:close/>
                  </a:path>
                </a:pathLst>
              </a:custGeom>
              <a:solidFill>
                <a:srgbClr val="FF5F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EA6BEE3-6DC0-462B-ACB3-B6F440BB30E9}"/>
                  </a:ext>
                </a:extLst>
              </p:cNvPr>
              <p:cNvSpPr/>
              <p:nvPr/>
            </p:nvSpPr>
            <p:spPr bwMode="gray">
              <a:xfrm>
                <a:off x="248864" y="1309239"/>
                <a:ext cx="561975" cy="695324"/>
              </a:xfrm>
              <a:custGeom>
                <a:avLst/>
                <a:gdLst>
                  <a:gd name="connsiteX0" fmla="*/ 431031 w 561975"/>
                  <a:gd name="connsiteY0" fmla="*/ 350058 h 695325"/>
                  <a:gd name="connsiteX1" fmla="*/ 562000 w 561975"/>
                  <a:gd name="connsiteY1" fmla="*/ 80501 h 695325"/>
                  <a:gd name="connsiteX2" fmla="*/ 80501 w 561975"/>
                  <a:gd name="connsiteY2" fmla="*/ 138117 h 695325"/>
                  <a:gd name="connsiteX3" fmla="*/ 138117 w 561975"/>
                  <a:gd name="connsiteY3" fmla="*/ 619616 h 695325"/>
                  <a:gd name="connsiteX4" fmla="*/ 562000 w 561975"/>
                  <a:gd name="connsiteY4" fmla="*/ 619616 h 695325"/>
                  <a:gd name="connsiteX5" fmla="*/ 431031 w 561975"/>
                  <a:gd name="connsiteY5" fmla="*/ 35005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61975" h="695325">
                    <a:moveTo>
                      <a:pt x="431031" y="350058"/>
                    </a:moveTo>
                    <a:cubicBezTo>
                      <a:pt x="430905" y="244845"/>
                      <a:pt x="479209" y="145428"/>
                      <a:pt x="562000" y="80501"/>
                    </a:cubicBezTo>
                    <a:cubicBezTo>
                      <a:pt x="413127" y="-36551"/>
                      <a:pt x="197553" y="-10756"/>
                      <a:pt x="80501" y="138117"/>
                    </a:cubicBezTo>
                    <a:cubicBezTo>
                      <a:pt x="-36551" y="286989"/>
                      <a:pt x="-10756" y="502564"/>
                      <a:pt x="138117" y="619616"/>
                    </a:cubicBezTo>
                    <a:cubicBezTo>
                      <a:pt x="262491" y="717406"/>
                      <a:pt x="437626" y="717406"/>
                      <a:pt x="562000" y="619616"/>
                    </a:cubicBezTo>
                    <a:cubicBezTo>
                      <a:pt x="479209" y="554688"/>
                      <a:pt x="430905" y="455272"/>
                      <a:pt x="431031" y="350058"/>
                    </a:cubicBezTo>
                    <a:close/>
                  </a:path>
                </a:pathLst>
              </a:custGeom>
              <a:solidFill>
                <a:srgbClr val="EB00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43E7F0F-F4F9-4697-BB20-75C41DD9BA1C}"/>
                  </a:ext>
                </a:extLst>
              </p:cNvPr>
              <p:cNvSpPr/>
              <p:nvPr/>
            </p:nvSpPr>
            <p:spPr bwMode="gray">
              <a:xfrm>
                <a:off x="803719" y="1309321"/>
                <a:ext cx="561975" cy="695324"/>
              </a:xfrm>
              <a:custGeom>
                <a:avLst/>
                <a:gdLst>
                  <a:gd name="connsiteX0" fmla="*/ 561880 w 561975"/>
                  <a:gd name="connsiteY0" fmla="*/ 349975 h 695325"/>
                  <a:gd name="connsiteX1" fmla="*/ 218897 w 561975"/>
                  <a:gd name="connsiteY1" fmla="*/ 692793 h 695325"/>
                  <a:gd name="connsiteX2" fmla="*/ 7144 w 561975"/>
                  <a:gd name="connsiteY2" fmla="*/ 619533 h 695325"/>
                  <a:gd name="connsiteX3" fmla="*/ 64760 w 561975"/>
                  <a:gd name="connsiteY3" fmla="*/ 138034 h 695325"/>
                  <a:gd name="connsiteX4" fmla="*/ 7144 w 561975"/>
                  <a:gd name="connsiteY4" fmla="*/ 80418 h 695325"/>
                  <a:gd name="connsiteX5" fmla="*/ 488620 w 561975"/>
                  <a:gd name="connsiteY5" fmla="*/ 138222 h 695325"/>
                  <a:gd name="connsiteX6" fmla="*/ 561880 w 561975"/>
                  <a:gd name="connsiteY6" fmla="*/ 349975 h 695325"/>
                  <a:gd name="connsiteX7" fmla="*/ 529209 w 561975"/>
                  <a:gd name="connsiteY7" fmla="*/ 562478 h 695325"/>
                  <a:gd name="connsiteX8" fmla="*/ 529209 w 561975"/>
                  <a:gd name="connsiteY8" fmla="*/ 551429 h 695325"/>
                  <a:gd name="connsiteX9" fmla="*/ 533686 w 561975"/>
                  <a:gd name="connsiteY9" fmla="*/ 551429 h 695325"/>
                  <a:gd name="connsiteX10" fmla="*/ 533686 w 561975"/>
                  <a:gd name="connsiteY10" fmla="*/ 549143 h 695325"/>
                  <a:gd name="connsiteX11" fmla="*/ 522446 w 561975"/>
                  <a:gd name="connsiteY11" fmla="*/ 549143 h 695325"/>
                  <a:gd name="connsiteX12" fmla="*/ 522446 w 561975"/>
                  <a:gd name="connsiteY12" fmla="*/ 551429 h 695325"/>
                  <a:gd name="connsiteX13" fmla="*/ 526828 w 561975"/>
                  <a:gd name="connsiteY13" fmla="*/ 551429 h 695325"/>
                  <a:gd name="connsiteX14" fmla="*/ 526828 w 561975"/>
                  <a:gd name="connsiteY14" fmla="*/ 562478 h 695325"/>
                  <a:gd name="connsiteX15" fmla="*/ 551212 w 561975"/>
                  <a:gd name="connsiteY15" fmla="*/ 562478 h 695325"/>
                  <a:gd name="connsiteX16" fmla="*/ 551212 w 561975"/>
                  <a:gd name="connsiteY16" fmla="*/ 549143 h 695325"/>
                  <a:gd name="connsiteX17" fmla="*/ 547687 w 561975"/>
                  <a:gd name="connsiteY17" fmla="*/ 549143 h 695325"/>
                  <a:gd name="connsiteX18" fmla="*/ 543687 w 561975"/>
                  <a:gd name="connsiteY18" fmla="*/ 558668 h 695325"/>
                  <a:gd name="connsiteX19" fmla="*/ 539686 w 561975"/>
                  <a:gd name="connsiteY19" fmla="*/ 549143 h 695325"/>
                  <a:gd name="connsiteX20" fmla="*/ 536258 w 561975"/>
                  <a:gd name="connsiteY20" fmla="*/ 549143 h 695325"/>
                  <a:gd name="connsiteX21" fmla="*/ 536258 w 561975"/>
                  <a:gd name="connsiteY21" fmla="*/ 562478 h 695325"/>
                  <a:gd name="connsiteX22" fmla="*/ 538734 w 561975"/>
                  <a:gd name="connsiteY22" fmla="*/ 562478 h 695325"/>
                  <a:gd name="connsiteX23" fmla="*/ 538734 w 561975"/>
                  <a:gd name="connsiteY23" fmla="*/ 552382 h 695325"/>
                  <a:gd name="connsiteX24" fmla="*/ 542449 w 561975"/>
                  <a:gd name="connsiteY24" fmla="*/ 561049 h 695325"/>
                  <a:gd name="connsiteX25" fmla="*/ 545020 w 561975"/>
                  <a:gd name="connsiteY25" fmla="*/ 561049 h 695325"/>
                  <a:gd name="connsiteX26" fmla="*/ 548735 w 561975"/>
                  <a:gd name="connsiteY26" fmla="*/ 552382 h 695325"/>
                  <a:gd name="connsiteX27" fmla="*/ 548735 w 561975"/>
                  <a:gd name="connsiteY27" fmla="*/ 562478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561975" h="695325">
                    <a:moveTo>
                      <a:pt x="561880" y="349975"/>
                    </a:moveTo>
                    <a:cubicBezTo>
                      <a:pt x="561834" y="539354"/>
                      <a:pt x="408276" y="692838"/>
                      <a:pt x="218897" y="692793"/>
                    </a:cubicBezTo>
                    <a:cubicBezTo>
                      <a:pt x="142100" y="692774"/>
                      <a:pt x="67533" y="666976"/>
                      <a:pt x="7144" y="619533"/>
                    </a:cubicBezTo>
                    <a:cubicBezTo>
                      <a:pt x="156016" y="502481"/>
                      <a:pt x="181812" y="286906"/>
                      <a:pt x="64760" y="138034"/>
                    </a:cubicBezTo>
                    <a:cubicBezTo>
                      <a:pt x="47913" y="116607"/>
                      <a:pt x="28571" y="97265"/>
                      <a:pt x="7144" y="80418"/>
                    </a:cubicBezTo>
                    <a:cubicBezTo>
                      <a:pt x="156062" y="-36576"/>
                      <a:pt x="371626" y="-10696"/>
                      <a:pt x="488620" y="138222"/>
                    </a:cubicBezTo>
                    <a:cubicBezTo>
                      <a:pt x="536063" y="198612"/>
                      <a:pt x="561861" y="273179"/>
                      <a:pt x="561880" y="349975"/>
                    </a:cubicBezTo>
                    <a:close/>
                    <a:moveTo>
                      <a:pt x="529209" y="562478"/>
                    </a:moveTo>
                    <a:lnTo>
                      <a:pt x="529209" y="551429"/>
                    </a:lnTo>
                    <a:lnTo>
                      <a:pt x="533686" y="551429"/>
                    </a:lnTo>
                    <a:lnTo>
                      <a:pt x="533686" y="549143"/>
                    </a:lnTo>
                    <a:lnTo>
                      <a:pt x="522446" y="549143"/>
                    </a:lnTo>
                    <a:lnTo>
                      <a:pt x="522446" y="551429"/>
                    </a:lnTo>
                    <a:lnTo>
                      <a:pt x="526828" y="551429"/>
                    </a:lnTo>
                    <a:lnTo>
                      <a:pt x="526828" y="562478"/>
                    </a:lnTo>
                    <a:close/>
                    <a:moveTo>
                      <a:pt x="551212" y="562478"/>
                    </a:moveTo>
                    <a:lnTo>
                      <a:pt x="551212" y="549143"/>
                    </a:lnTo>
                    <a:lnTo>
                      <a:pt x="547687" y="549143"/>
                    </a:lnTo>
                    <a:lnTo>
                      <a:pt x="543687" y="558668"/>
                    </a:lnTo>
                    <a:lnTo>
                      <a:pt x="539686" y="549143"/>
                    </a:lnTo>
                    <a:lnTo>
                      <a:pt x="536258" y="549143"/>
                    </a:lnTo>
                    <a:lnTo>
                      <a:pt x="536258" y="562478"/>
                    </a:lnTo>
                    <a:lnTo>
                      <a:pt x="538734" y="562478"/>
                    </a:lnTo>
                    <a:lnTo>
                      <a:pt x="538734" y="552382"/>
                    </a:lnTo>
                    <a:lnTo>
                      <a:pt x="542449" y="561049"/>
                    </a:lnTo>
                    <a:lnTo>
                      <a:pt x="545020" y="561049"/>
                    </a:lnTo>
                    <a:lnTo>
                      <a:pt x="548735" y="552382"/>
                    </a:lnTo>
                    <a:lnTo>
                      <a:pt x="548735" y="562478"/>
                    </a:lnTo>
                    <a:close/>
                  </a:path>
                </a:pathLst>
              </a:custGeom>
              <a:solidFill>
                <a:srgbClr val="F79E1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en-US"/>
              </a:p>
            </p:txBody>
          </p:sp>
        </p:grp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AE39278-A34E-4D3E-B617-B1D519C8D6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592" y="3466431"/>
            <a:ext cx="3124200" cy="1708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103FD4-3BCE-406A-84E0-96060E135C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Date : 25/8/25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DA619F-C7AF-4099-9B37-14ED574B8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#19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2E35D2-823B-4FB5-BC0A-2FFDD94E4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1" y="2021387"/>
            <a:ext cx="6702552" cy="683264"/>
          </a:xfrm>
        </p:spPr>
        <p:txBody>
          <a:bodyPr/>
          <a:lstStyle/>
          <a:p>
            <a:r>
              <a:rPr lang="en-US" dirty="0"/>
              <a:t>Problem Theme 1/2/3</a:t>
            </a:r>
          </a:p>
        </p:txBody>
      </p:sp>
    </p:spTree>
    <p:extLst>
      <p:ext uri="{BB962C8B-B14F-4D97-AF65-F5344CB8AC3E}">
        <p14:creationId xmlns:p14="http://schemas.microsoft.com/office/powerpoint/2010/main" val="389950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5AA59A-CC86-4793-8671-F57A80EBBE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D9B1AD-739A-4FED-B0C5-22B7D37815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83469-7A2E-4F74-A1ED-9A47651513B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324A9F-26A5-43AE-8403-7F47DCF2A6E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4591" y="727556"/>
            <a:ext cx="8412853" cy="3034746"/>
          </a:xfrm>
        </p:spPr>
        <p:txBody>
          <a:bodyPr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Problem Statement – Manual Co-ordination of Donation Matching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Build a platform to connect donors and receivers for kind donations.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need Seva </a:t>
            </a:r>
            <a:r>
              <a:rPr lang="en-US" dirty="0" err="1"/>
              <a:t>Sahayog</a:t>
            </a:r>
            <a:r>
              <a:rPr lang="en-US" dirty="0"/>
              <a:t> Foundation requires a digital portal to facilitate donations between -&gt; Donors: individuals, corporates, institutions AND Receivers: NGOs, schools, hostels, old-age homes, community organizations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platform should enable:</a:t>
            </a:r>
          </a:p>
          <a:p>
            <a:pPr marL="628641" lvl="1" indent="-285750">
              <a:buFont typeface="Arial" panose="020B0604020202020204" pitchFamily="34" charset="0"/>
              <a:buChar char="•"/>
            </a:pPr>
            <a:r>
              <a:rPr lang="en-US" dirty="0"/>
              <a:t>Donors → list available items</a:t>
            </a:r>
          </a:p>
          <a:p>
            <a:pPr marL="628641" lvl="1" indent="-285750">
              <a:buFont typeface="Arial" panose="020B0604020202020204" pitchFamily="34" charset="0"/>
              <a:buChar char="•"/>
            </a:pPr>
            <a:r>
              <a:rPr lang="en-US" dirty="0"/>
              <a:t>Receivers → post their requirements</a:t>
            </a:r>
          </a:p>
          <a:p>
            <a:pPr marL="628641" lvl="1" indent="-285750">
              <a:buFont typeface="Arial" panose="020B0604020202020204" pitchFamily="34" charset="0"/>
              <a:buChar char="•"/>
            </a:pPr>
            <a:r>
              <a:rPr lang="en-US" dirty="0"/>
              <a:t>Seamless matching &amp; transparent transactions without manual delays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FAD4EF5-B941-4C55-A3F1-0D7827600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brief:</a:t>
            </a:r>
          </a:p>
        </p:txBody>
      </p:sp>
    </p:spTree>
    <p:extLst>
      <p:ext uri="{BB962C8B-B14F-4D97-AF65-F5344CB8AC3E}">
        <p14:creationId xmlns:p14="http://schemas.microsoft.com/office/powerpoint/2010/main" val="356264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8B78A1-066D-FD5E-FD04-F80CD41612C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B311F-5AB3-FD60-1CE5-FC6844E6EF7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275D12-16E0-C775-A3BC-9694D464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Overview:</a:t>
            </a:r>
          </a:p>
        </p:txBody>
      </p:sp>
      <p:pic>
        <p:nvPicPr>
          <p:cNvPr id="10" name="Picture 9" descr="A diagram of a computer program">
            <a:extLst>
              <a:ext uri="{FF2B5EF4-FFF2-40B4-BE49-F238E27FC236}">
                <a16:creationId xmlns:a16="http://schemas.microsoft.com/office/drawing/2014/main" id="{3E341EFC-7C8A-750E-D3DD-E96E9CBCC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32" y="704995"/>
            <a:ext cx="5386937" cy="360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18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57507-3413-D1B5-3D03-8F294C5B14B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D591D-E479-83F1-0CBC-99626A04FDB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450EC-5CF8-8D97-D336-EA096D46AF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628540C-1D1F-9575-9A8F-6911A079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DIAGRAM</a:t>
            </a:r>
            <a:endParaRPr lang="en-IN" dirty="0"/>
          </a:p>
        </p:txBody>
      </p:sp>
      <p:pic>
        <p:nvPicPr>
          <p:cNvPr id="10" name="Picture 9" descr="A screenshot of a diagram&#10;&#10;AI-generated content may be incorrect.">
            <a:extLst>
              <a:ext uri="{FF2B5EF4-FFF2-40B4-BE49-F238E27FC236}">
                <a16:creationId xmlns:a16="http://schemas.microsoft.com/office/drawing/2014/main" id="{62F847C3-015A-C865-D295-79E138003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54" y="614252"/>
            <a:ext cx="7326979" cy="44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9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364D48-71DC-E7E6-217B-8ACF09DF23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CDE9D-BD94-5FE9-5C15-9F144CF4BD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0F777-6A7C-64B2-F8E5-306EFFD75D7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07D8CEF-F2A7-B5E6-1FDF-0A08C328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Demo/Prototype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A8A853-DC9B-8609-0E4B-9CCD5626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59" y="679731"/>
            <a:ext cx="5694645" cy="378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60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84E54-CB99-A068-70F8-62D9EE299E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73EA8-1AF7-48D7-BED3-1617DCD342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B527-5BBA-31C0-6FB2-60BDD8B050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54791D-95DC-C649-865C-8B3A6DCC3E75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4592" y="727556"/>
            <a:ext cx="8500136" cy="1467004"/>
          </a:xfrm>
        </p:spPr>
        <p:txBody>
          <a:bodyPr/>
          <a:lstStyle/>
          <a:p>
            <a:r>
              <a:rPr lang="en-IN" dirty="0"/>
              <a:t>Future Scope (Slide Bullets – for PPT)</a:t>
            </a:r>
          </a:p>
          <a:p>
            <a:r>
              <a:rPr lang="en-IN" dirty="0"/>
              <a:t>📱 Mobile App (React Native) for easy access</a:t>
            </a:r>
          </a:p>
          <a:p>
            <a:r>
              <a:rPr lang="en-IN" dirty="0"/>
              <a:t>🌏 Multilingual support for wider reach</a:t>
            </a:r>
          </a:p>
          <a:p>
            <a:r>
              <a:rPr lang="en-IN" dirty="0"/>
              <a:t>🤖 AI-based smart matching of donors &amp; receivers</a:t>
            </a:r>
          </a:p>
          <a:p>
            <a:r>
              <a:rPr lang="en-IN" dirty="0"/>
              <a:t>📊 Analytics dashboard → track donations &amp; impact</a:t>
            </a:r>
          </a:p>
          <a:p>
            <a:r>
              <a:rPr lang="en-IN" dirty="0"/>
              <a:t>💳 Payment gateway integration (future monetary donations)</a:t>
            </a:r>
          </a:p>
          <a:p>
            <a:r>
              <a:rPr lang="en-IN" dirty="0"/>
              <a:t>🏢 Partnerships with NGOs &amp; corporates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46F146-52E9-6498-5E95-8A6B15C6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Impact/Future scope</a:t>
            </a:r>
          </a:p>
        </p:txBody>
      </p:sp>
    </p:spTree>
    <p:extLst>
      <p:ext uri="{BB962C8B-B14F-4D97-AF65-F5344CB8AC3E}">
        <p14:creationId xmlns:p14="http://schemas.microsoft.com/office/powerpoint/2010/main" val="356636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51ED4E-1835-574E-BC3B-D7C2631F336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8E5470-E564-C18F-8C43-8970B8B18B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8DF33-5B14-F224-9213-78A4018E6B6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58F097-FDA4-0933-B82A-6A7206434EE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492" y="893460"/>
            <a:ext cx="8419955" cy="3421659"/>
          </a:xfrm>
        </p:spPr>
        <p:txBody>
          <a:bodyPr/>
          <a:lstStyle/>
          <a:p>
            <a:r>
              <a:rPr lang="en-IN" sz="2000" dirty="0"/>
              <a:t>Frontend (React.js) </a:t>
            </a:r>
          </a:p>
          <a:p>
            <a:r>
              <a:rPr lang="en-IN" sz="2000" dirty="0"/>
              <a:t>Responsive and interactive UI - Donor, Receiver &amp; Admin dashboards</a:t>
            </a:r>
          </a:p>
          <a:p>
            <a:r>
              <a:rPr lang="en-IN" sz="2000" dirty="0"/>
              <a:t>Backend (Node.js + Express) </a:t>
            </a:r>
          </a:p>
          <a:p>
            <a:r>
              <a:rPr lang="en-IN" sz="2000" dirty="0"/>
              <a:t>Business logic &amp; REST APIs - Handles authentication &amp; validation</a:t>
            </a:r>
          </a:p>
          <a:p>
            <a:r>
              <a:rPr lang="en-IN" sz="2000" dirty="0"/>
              <a:t>Database (MongoDB – Local) - Stores users, donations, </a:t>
            </a:r>
            <a:endParaRPr lang="en-IN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B5D6A0-0A50-0232-DFC9-EBD95168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5137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484E54-CB99-A068-70F8-62D9EE299E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B2DB24-5BB4-4F1B-973E-A10FA63DFB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773EA8-1AF7-48D7-BED3-1617DCD342A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DB527-5BBA-31C0-6FB2-60BDD8B050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August 20, 2024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546F146-52E9-6498-5E95-8A6B15C6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92" y="1573084"/>
            <a:ext cx="8412854" cy="1685077"/>
          </a:xfrm>
        </p:spPr>
        <p:txBody>
          <a:bodyPr/>
          <a:lstStyle/>
          <a:p>
            <a:pPr algn="ctr"/>
            <a:r>
              <a:rPr lang="en-IN" sz="11500" dirty="0">
                <a:solidFill>
                  <a:schemeClr val="bg1"/>
                </a:solidFill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0298195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c_template_20190705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2">
      <a:majorFont>
        <a:latin typeface="Mark Offc For MC Light"/>
        <a:ea typeface=""/>
        <a:cs typeface=""/>
      </a:majorFont>
      <a:minorFont>
        <a:latin typeface="MarkForMC Nrw 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rtlCol="0" anchor="ctr"/>
      <a:lstStyle>
        <a:defPPr algn="ctr">
          <a:defRPr sz="14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12700"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c_template_8ST.potx" id="{5405C9FA-591B-423D-9861-604982ED4834}" vid="{BE2D1D4B-5B21-44CB-8F77-9C461D51DBB5}"/>
    </a:ext>
  </a:extLst>
</a:theme>
</file>

<file path=ppt/theme/theme2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Mastercard 2016 Mark Offc Sept10">
      <a:majorFont>
        <a:latin typeface="Mark Offc For MC Light"/>
        <a:ea typeface=""/>
        <a:cs typeface=""/>
      </a:majorFont>
      <a:minorFont>
        <a:latin typeface="MarkForMC Nrw PP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astercard 2016 Aug 19">
    <a:dk1>
      <a:srgbClr val="171717"/>
    </a:dk1>
    <a:lt1>
      <a:srgbClr val="F7F7F7"/>
    </a:lt1>
    <a:dk2>
      <a:srgbClr val="171717"/>
    </a:dk2>
    <a:lt2>
      <a:srgbClr val="D22A2F"/>
    </a:lt2>
    <a:accent1>
      <a:srgbClr val="FF671B"/>
    </a:accent1>
    <a:accent2>
      <a:srgbClr val="F38B00"/>
    </a:accent2>
    <a:accent3>
      <a:srgbClr val="FFC81F"/>
    </a:accent3>
    <a:accent4>
      <a:srgbClr val="8DB92E"/>
    </a:accent4>
    <a:accent5>
      <a:srgbClr val="4FCDB0"/>
    </a:accent5>
    <a:accent6>
      <a:srgbClr val="E8E8E8"/>
    </a:accent6>
    <a:hlink>
      <a:srgbClr val="0563C1"/>
    </a:hlink>
    <a:folHlink>
      <a:srgbClr val="E8E8E8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2869AB-A7E6-49DA-B356-DAF3EDC1EE6B}">
  <we:reference id="ff1b65c4-be5a-40bc-9967-5937b8daad41" version="1.0.0.1" store="EXCatalog" storeType="EXCatalog"/>
  <we:alternateReferences/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246</Words>
  <Application>Microsoft Office PowerPoint</Application>
  <PresentationFormat>On-screen Show (16:9)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Mark Offc For MC</vt:lpstr>
      <vt:lpstr>Mark Offc For MC Extra Light</vt:lpstr>
      <vt:lpstr>Mark Offc For MC Medium</vt:lpstr>
      <vt:lpstr>MarkForMC Nrw O</vt:lpstr>
      <vt:lpstr>mc_template_20190705</vt:lpstr>
      <vt:lpstr>Problem Theme 1/2/3</vt:lpstr>
      <vt:lpstr>Problem Statement brief:</vt:lpstr>
      <vt:lpstr>Solution Overview:</vt:lpstr>
      <vt:lpstr>ERD DIAGRAM</vt:lpstr>
      <vt:lpstr>Demo/Prototype</vt:lpstr>
      <vt:lpstr>Impact/Future scope</vt:lpstr>
      <vt:lpstr>Tech Stack</vt:lpstr>
      <vt:lpstr>Q&amp;A</vt:lpstr>
    </vt:vector>
  </TitlesOfParts>
  <Company>mastercard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Singh</dc:creator>
  <cp:lastModifiedBy>Tanishka Patil</cp:lastModifiedBy>
  <cp:revision>14</cp:revision>
  <dcterms:created xsi:type="dcterms:W3CDTF">2024-08-20T11:50:05Z</dcterms:created>
  <dcterms:modified xsi:type="dcterms:W3CDTF">2025-08-25T12:11:05Z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c_template_date">
    <vt:lpwstr>20191108</vt:lpwstr>
  </property>
  <property fmtid="{D5CDD505-2E9C-101B-9397-08002B2CF9AE}" pid="3" name="MSIP_Label_df2f77bf-ac71-4d31-be38-cc6a5f811e56_Enabled">
    <vt:lpwstr>true</vt:lpwstr>
  </property>
  <property fmtid="{D5CDD505-2E9C-101B-9397-08002B2CF9AE}" pid="4" name="MSIP_Label_df2f77bf-ac71-4d31-be38-cc6a5f811e56_SetDate">
    <vt:lpwstr>2024-08-20T11:54:20Z</vt:lpwstr>
  </property>
  <property fmtid="{D5CDD505-2E9C-101B-9397-08002B2CF9AE}" pid="5" name="MSIP_Label_df2f77bf-ac71-4d31-be38-cc6a5f811e56_Method">
    <vt:lpwstr>Privileged</vt:lpwstr>
  </property>
  <property fmtid="{D5CDD505-2E9C-101B-9397-08002B2CF9AE}" pid="6" name="MSIP_Label_df2f77bf-ac71-4d31-be38-cc6a5f811e56_Name">
    <vt:lpwstr>Restricted</vt:lpwstr>
  </property>
  <property fmtid="{D5CDD505-2E9C-101B-9397-08002B2CF9AE}" pid="7" name="MSIP_Label_df2f77bf-ac71-4d31-be38-cc6a5f811e56_SiteId">
    <vt:lpwstr>f06fa858-824b-4a85-aacb-f372cfdc282e</vt:lpwstr>
  </property>
  <property fmtid="{D5CDD505-2E9C-101B-9397-08002B2CF9AE}" pid="8" name="MSIP_Label_df2f77bf-ac71-4d31-be38-cc6a5f811e56_ActionId">
    <vt:lpwstr>51f50a6a-e003-49ef-8359-9b2dfcb31210</vt:lpwstr>
  </property>
  <property fmtid="{D5CDD505-2E9C-101B-9397-08002B2CF9AE}" pid="9" name="MSIP_Label_df2f77bf-ac71-4d31-be38-cc6a5f811e56_ContentBits">
    <vt:lpwstr>0</vt:lpwstr>
  </property>
</Properties>
</file>