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Markazi Text" pitchFamily="2" charset="-78"/>
      <p:regular r:id="rId15"/>
    </p:embeddedFont>
    <p:embeddedFont>
      <p:font typeface="Markazi Text Bold" pitchFamily="2" charset="-78"/>
      <p:regular r:id="rId16"/>
      <p:bold r:id="rId17"/>
    </p:embeddedFont>
    <p:embeddedFont>
      <p:font typeface="Markazi Text Medium" pitchFamily="2" charset="-7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11" autoAdjust="0"/>
  </p:normalViewPr>
  <p:slideViewPr>
    <p:cSldViewPr>
      <p:cViewPr varScale="1">
        <p:scale>
          <a:sx n="58" d="100"/>
          <a:sy n="58" d="100"/>
        </p:scale>
        <p:origin x="256" y="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5wiWD66NU8OyHou3B06lRceq__D7xXA6?usp=drive_link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drive/folders/15wiWD66NU8OyHou3B06lRceq__D7xXA6?usp=drive_link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577798" y="516636"/>
            <a:ext cx="1190880" cy="741514"/>
          </a:xfrm>
          <a:custGeom>
            <a:avLst/>
            <a:gdLst/>
            <a:ahLst/>
            <a:cxnLst/>
            <a:rect l="l" t="t" r="r" b="b"/>
            <a:pathLst>
              <a:path w="1190880" h="741514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7998" cy="10286998"/>
            <a:chOff x="0" y="0"/>
            <a:chExt cx="24383997" cy="137159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61" b="-6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16577798" y="516636"/>
            <a:ext cx="1190880" cy="741514"/>
          </a:xfrm>
          <a:custGeom>
            <a:avLst/>
            <a:gdLst/>
            <a:ahLst/>
            <a:cxnLst/>
            <a:rect l="l" t="t" r="r" b="b"/>
            <a:pathLst>
              <a:path w="1190880" h="741514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25605" y="2448274"/>
            <a:ext cx="15794059" cy="2695225"/>
            <a:chOff x="0" y="0"/>
            <a:chExt cx="21058745" cy="35936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058746" cy="3593633"/>
            </a:xfrm>
            <a:custGeom>
              <a:avLst/>
              <a:gdLst/>
              <a:ahLst/>
              <a:cxnLst/>
              <a:rect l="l" t="t" r="r" b="b"/>
              <a:pathLst>
                <a:path w="21058746" h="3593633">
                  <a:moveTo>
                    <a:pt x="0" y="0"/>
                  </a:moveTo>
                  <a:lnTo>
                    <a:pt x="21058746" y="0"/>
                  </a:lnTo>
                  <a:lnTo>
                    <a:pt x="21058746" y="3593633"/>
                  </a:lnTo>
                  <a:lnTo>
                    <a:pt x="0" y="35936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0025"/>
              <a:ext cx="21058745" cy="339360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just">
                <a:lnSpc>
                  <a:spcPts val="8256"/>
                </a:lnSpc>
              </a:pPr>
              <a:r>
                <a:rPr lang="en-US" sz="8600">
                  <a:solidFill>
                    <a:srgbClr val="FFFFF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BUILD A CAREER TRACKER PLATFORM FOR SKILLED YOUTH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518" y="-186497"/>
            <a:ext cx="18256964" cy="10473495"/>
          </a:xfrm>
          <a:custGeom>
            <a:avLst/>
            <a:gdLst/>
            <a:ahLst/>
            <a:cxnLst/>
            <a:rect l="l" t="t" r="r" b="b"/>
            <a:pathLst>
              <a:path w="18256964" h="10473495">
                <a:moveTo>
                  <a:pt x="0" y="0"/>
                </a:moveTo>
                <a:lnTo>
                  <a:pt x="18256964" y="0"/>
                </a:lnTo>
                <a:lnTo>
                  <a:pt x="18256964" y="10473495"/>
                </a:lnTo>
                <a:lnTo>
                  <a:pt x="0" y="104734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765" r="-476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14984" y="1877021"/>
            <a:ext cx="19214559" cy="816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1"/>
              </a:lnSpc>
            </a:pPr>
            <a:r>
              <a:rPr lang="en-US" sz="3982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FRONTEND - 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React.js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UI Libraries - Tailwind,CSS</a:t>
            </a: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r>
              <a:rPr lang="en-US" sz="3982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Backent - 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Postgres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Node.js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Express.js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Nodemailer</a:t>
            </a: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1202685" y="3023685"/>
            <a:ext cx="6056615" cy="4239630"/>
          </a:xfrm>
          <a:custGeom>
            <a:avLst/>
            <a:gdLst/>
            <a:ahLst/>
            <a:cxnLst/>
            <a:rect l="l" t="t" r="r" b="b"/>
            <a:pathLst>
              <a:path w="6056615" h="4239630">
                <a:moveTo>
                  <a:pt x="0" y="0"/>
                </a:moveTo>
                <a:lnTo>
                  <a:pt x="6056615" y="0"/>
                </a:lnTo>
                <a:lnTo>
                  <a:pt x="6056615" y="4239630"/>
                </a:lnTo>
                <a:lnTo>
                  <a:pt x="0" y="4239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4444" y="92499"/>
            <a:ext cx="17954232" cy="10076813"/>
          </a:xfrm>
          <a:custGeom>
            <a:avLst/>
            <a:gdLst/>
            <a:ahLst/>
            <a:cxnLst/>
            <a:rect l="l" t="t" r="r" b="b"/>
            <a:pathLst>
              <a:path w="17954232" h="10076813">
                <a:moveTo>
                  <a:pt x="0" y="0"/>
                </a:moveTo>
                <a:lnTo>
                  <a:pt x="17954232" y="0"/>
                </a:lnTo>
                <a:lnTo>
                  <a:pt x="17954232" y="10076813"/>
                </a:lnTo>
                <a:lnTo>
                  <a:pt x="0" y="10076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4444" y="8996933"/>
            <a:ext cx="8957976" cy="624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4"/>
              </a:lnSpc>
            </a:pPr>
            <a:r>
              <a:rPr lang="en-US" sz="2235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GitHub Repository-</a:t>
            </a:r>
            <a:r>
              <a:rPr lang="en-US" sz="2235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https://github.com/Mastercard-Code-For-Change-2-0/Team-24</a:t>
            </a:r>
          </a:p>
          <a:p>
            <a:pPr algn="ctr">
              <a:lnSpc>
                <a:spcPts val="2414"/>
              </a:lnSpc>
              <a:spcBef>
                <a:spcPct val="0"/>
              </a:spcBef>
            </a:pPr>
            <a:endParaRPr lang="en-US" sz="2235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6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1854" y="1569988"/>
            <a:ext cx="18233327" cy="7821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3617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Scalability: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Expand to multiple NGOs and training institutes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Government database integration</a:t>
            </a:r>
          </a:p>
          <a:p>
            <a:pPr algn="l">
              <a:lnSpc>
                <a:spcPts val="3906"/>
              </a:lnSpc>
            </a:pPr>
            <a:endParaRPr lang="en-US" sz="3617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3906"/>
              </a:lnSpc>
            </a:pPr>
            <a:r>
              <a:rPr lang="en-US" sz="3617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Enhanced Features: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AI-powered career recommendations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Mobile app with offline capability</a:t>
            </a:r>
          </a:p>
          <a:p>
            <a:pPr algn="l">
              <a:lnSpc>
                <a:spcPts val="3906"/>
              </a:lnSpc>
            </a:pPr>
            <a:endParaRPr lang="en-US" sz="3617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3906"/>
              </a:lnSpc>
            </a:pPr>
            <a:r>
              <a:rPr lang="en-US" sz="3617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Revenue Streams: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Organization subscription fees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Data insights services</a:t>
            </a:r>
          </a:p>
          <a:p>
            <a:pPr algn="l">
              <a:lnSpc>
                <a:spcPts val="3906"/>
              </a:lnSpc>
            </a:pPr>
            <a:endParaRPr lang="en-US" sz="3617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3906"/>
              </a:lnSpc>
            </a:pPr>
            <a:r>
              <a:rPr lang="en-US" sz="3617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Social Impact: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Improved employment tracking accuracy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Better career outcomes for youth</a:t>
            </a:r>
          </a:p>
          <a:p>
            <a:pPr algn="l">
              <a:lnSpc>
                <a:spcPts val="3042"/>
              </a:lnSpc>
            </a:pPr>
            <a:endParaRPr lang="en-US" sz="3617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4984" y="344425"/>
            <a:ext cx="16642828" cy="6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91"/>
              </a:lnSpc>
            </a:pPr>
            <a:r>
              <a:rPr lang="en-US" sz="4899" b="1">
                <a:solidFill>
                  <a:srgbClr val="004AAD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Impact/Future scope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90590" y="4512945"/>
            <a:ext cx="3785473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  <a:spcBef>
                <a:spcPct val="0"/>
              </a:spcBef>
            </a:pPr>
            <a:r>
              <a:rPr lang="en-US" sz="4499" b="1" u="sng">
                <a:solidFill>
                  <a:srgbClr val="000000"/>
                </a:solidFill>
                <a:latin typeface="Markazi Text Medium"/>
                <a:ea typeface="Markazi Text Medium"/>
                <a:cs typeface="Markazi Text Medium"/>
                <a:sym typeface="Markazi Text Medium"/>
                <a:hlinkClick r:id="rId2" tooltip="https://drive.google.com/drive/folders/15wiWD66NU8OyHou3B06lRceq__D7xXA6?usp=drive_link"/>
              </a:rPr>
              <a:t>Your paragraph text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7492" y="737235"/>
            <a:ext cx="2795515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  <a:spcBef>
                <a:spcPct val="0"/>
              </a:spcBef>
            </a:pPr>
            <a:r>
              <a:rPr lang="en-US" sz="4499" b="1">
                <a:solidFill>
                  <a:srgbClr val="000000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DRIVE LINK-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7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06424" y="3449063"/>
            <a:ext cx="16642828" cy="302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39"/>
              </a:lnSpc>
            </a:pPr>
            <a:r>
              <a:rPr lang="en-US" sz="22999" b="1">
                <a:solidFill>
                  <a:srgbClr val="F7F7F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" b="-1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577798" y="516636"/>
            <a:ext cx="1190880" cy="741514"/>
          </a:xfrm>
          <a:custGeom>
            <a:avLst/>
            <a:gdLst/>
            <a:ahLst/>
            <a:cxnLst/>
            <a:rect l="l" t="t" r="r" b="b"/>
            <a:pathLst>
              <a:path w="1190880" h="741514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2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0628" y="2489639"/>
            <a:ext cx="16214093" cy="567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000000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No post-placement tracking</a:t>
            </a:r>
            <a:r>
              <a:rPr lang="en-US" sz="3794">
                <a:solidFill>
                  <a:srgbClr val="000000"/>
                </a:solidFill>
                <a:latin typeface="Markazi Text"/>
                <a:ea typeface="Markazi Text"/>
                <a:cs typeface="Markazi Text"/>
                <a:sym typeface="Markazi Text"/>
              </a:rPr>
              <a:t> 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- Can't monitor beneficiaries after job placement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Manual follow-ups fail 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- Calls and visits are time-consuming and inconsistent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Incomplete data 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- Phone changes and migrations cause data gaps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Can't measure impact 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- No reliable way to assess long-term program success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Scalability issues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- Manual processes don't scale with growing beneficiaries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8" lvl="1" indent="-409594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Wasted resources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- Inefficient tracking drains organizational time</a:t>
            </a:r>
          </a:p>
        </p:txBody>
      </p:sp>
      <p:sp>
        <p:nvSpPr>
          <p:cNvPr id="9" name="Freeform 9"/>
          <p:cNvSpPr/>
          <p:nvPr/>
        </p:nvSpPr>
        <p:spPr>
          <a:xfrm>
            <a:off x="16803974" y="9258300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643498" y="440817"/>
            <a:ext cx="16642828" cy="736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5"/>
              </a:lnSpc>
            </a:pPr>
            <a:r>
              <a:rPr lang="en-US" sz="5199" b="1">
                <a:solidFill>
                  <a:srgbClr val="004AAD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Problem Statement brief: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0628" y="467870"/>
            <a:ext cx="16642828" cy="56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9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Solution Overview</a:t>
            </a:r>
          </a:p>
        </p:txBody>
      </p:sp>
      <p:sp>
        <p:nvSpPr>
          <p:cNvPr id="10" name="Freeform 10"/>
          <p:cNvSpPr/>
          <p:nvPr/>
        </p:nvSpPr>
        <p:spPr>
          <a:xfrm>
            <a:off x="772180" y="1132793"/>
            <a:ext cx="16412100" cy="8021414"/>
          </a:xfrm>
          <a:custGeom>
            <a:avLst/>
            <a:gdLst/>
            <a:ahLst/>
            <a:cxnLst/>
            <a:rect l="l" t="t" r="r" b="b"/>
            <a:pathLst>
              <a:path w="16412100" h="8021414">
                <a:moveTo>
                  <a:pt x="0" y="0"/>
                </a:moveTo>
                <a:lnTo>
                  <a:pt x="16412100" y="0"/>
                </a:lnTo>
                <a:lnTo>
                  <a:pt x="16412100" y="8021414"/>
                </a:lnTo>
                <a:lnTo>
                  <a:pt x="0" y="80214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14984" y="1692569"/>
            <a:ext cx="6846986" cy="7565731"/>
          </a:xfrm>
          <a:custGeom>
            <a:avLst/>
            <a:gdLst/>
            <a:ahLst/>
            <a:cxnLst/>
            <a:rect l="l" t="t" r="r" b="b"/>
            <a:pathLst>
              <a:path w="6846986" h="7565731">
                <a:moveTo>
                  <a:pt x="0" y="0"/>
                </a:moveTo>
                <a:lnTo>
                  <a:pt x="6846986" y="0"/>
                </a:lnTo>
                <a:lnTo>
                  <a:pt x="6846986" y="7565731"/>
                </a:lnTo>
                <a:lnTo>
                  <a:pt x="0" y="7565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818092" y="1055401"/>
            <a:ext cx="9139720" cy="8202899"/>
          </a:xfrm>
          <a:custGeom>
            <a:avLst/>
            <a:gdLst/>
            <a:ahLst/>
            <a:cxnLst/>
            <a:rect l="l" t="t" r="r" b="b"/>
            <a:pathLst>
              <a:path w="9139720" h="8202899">
                <a:moveTo>
                  <a:pt x="0" y="0"/>
                </a:moveTo>
                <a:lnTo>
                  <a:pt x="9139720" y="0"/>
                </a:lnTo>
                <a:lnTo>
                  <a:pt x="9139720" y="8202899"/>
                </a:lnTo>
                <a:lnTo>
                  <a:pt x="0" y="82028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14984" y="227809"/>
            <a:ext cx="16642828" cy="93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3300" dirty="0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Demo Prototype</a:t>
            </a:r>
          </a:p>
          <a:p>
            <a:pPr algn="ctr">
              <a:lnSpc>
                <a:spcPts val="3564"/>
              </a:lnSpc>
            </a:pPr>
            <a:r>
              <a:rPr lang="en-US" sz="3300" dirty="0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6"/>
              </a:rPr>
              <a:t>https://</a:t>
            </a:r>
            <a:r>
              <a:rPr lang="en-US" sz="3300" dirty="0" err="1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6"/>
              </a:rPr>
              <a:t>drive.google.com</a:t>
            </a:r>
            <a:r>
              <a:rPr lang="en-US" sz="3300" dirty="0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6"/>
              </a:rPr>
              <a:t>/drive/folders/15wiWD66NU8OyHou3B06lRceq__D7xXA6?usp=</a:t>
            </a:r>
            <a:r>
              <a:rPr lang="en-US" sz="3300" dirty="0" err="1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6"/>
              </a:rPr>
              <a:t>drive_link</a:t>
            </a:r>
            <a:endParaRPr lang="en-US" sz="3300" dirty="0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72180" y="1135491"/>
            <a:ext cx="17244764" cy="8255931"/>
          </a:xfrm>
          <a:custGeom>
            <a:avLst/>
            <a:gdLst/>
            <a:ahLst/>
            <a:cxnLst/>
            <a:rect l="l" t="t" r="r" b="b"/>
            <a:pathLst>
              <a:path w="17244764" h="8255931">
                <a:moveTo>
                  <a:pt x="0" y="0"/>
                </a:moveTo>
                <a:lnTo>
                  <a:pt x="17244764" y="0"/>
                </a:lnTo>
                <a:lnTo>
                  <a:pt x="17244764" y="8255931"/>
                </a:lnTo>
                <a:lnTo>
                  <a:pt x="0" y="82559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14984" y="246859"/>
            <a:ext cx="1664282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sz="44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Demo/Prototype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14984" y="246859"/>
            <a:ext cx="1664282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sz="44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Demo/Prototype</a:t>
            </a:r>
          </a:p>
        </p:txBody>
      </p:sp>
      <p:sp>
        <p:nvSpPr>
          <p:cNvPr id="10" name="Freeform 10"/>
          <p:cNvSpPr/>
          <p:nvPr/>
        </p:nvSpPr>
        <p:spPr>
          <a:xfrm>
            <a:off x="899505" y="729586"/>
            <a:ext cx="16488990" cy="9151389"/>
          </a:xfrm>
          <a:custGeom>
            <a:avLst/>
            <a:gdLst/>
            <a:ahLst/>
            <a:cxnLst/>
            <a:rect l="l" t="t" r="r" b="b"/>
            <a:pathLst>
              <a:path w="16488990" h="9151389">
                <a:moveTo>
                  <a:pt x="0" y="0"/>
                </a:moveTo>
                <a:lnTo>
                  <a:pt x="16488990" y="0"/>
                </a:lnTo>
                <a:lnTo>
                  <a:pt x="16488990" y="9151389"/>
                </a:lnTo>
                <a:lnTo>
                  <a:pt x="0" y="91513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4984" y="246859"/>
            <a:ext cx="1664282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sz="44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Demo/Prototype</a:t>
            </a:r>
          </a:p>
        </p:txBody>
      </p:sp>
      <p:pic>
        <p:nvPicPr>
          <p:cNvPr id="12" name="Picture 11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C19F5F05-C80E-9A66-A0D3-CDC085862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2" y="877414"/>
            <a:ext cx="16642827" cy="8092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5FC66-D369-A5B4-8321-FD9542DEA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60D85EF-2039-2564-1F46-8D9C28B2CA9A}"/>
              </a:ext>
            </a:extLst>
          </p:cNvPr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3975979-F4DF-1701-292D-3F83134F0555}"/>
              </a:ext>
            </a:extLst>
          </p:cNvPr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BD4DBDB-51A0-BCF4-9625-3DAFE4B1B323}"/>
                </a:ext>
              </a:extLst>
            </p:cNvPr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16D38D9-B81A-4900-0CF0-C18A670AB622}"/>
                </a:ext>
              </a:extLst>
            </p:cNvPr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20B39E8-9900-1A6D-123D-4D09666CD204}"/>
              </a:ext>
            </a:extLst>
          </p:cNvPr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B8A95AE-27BE-4F5B-1EF2-2A9ABDE91205}"/>
                </a:ext>
              </a:extLst>
            </p:cNvPr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E7D06F00-5DC6-260A-105B-60CDCE5C0DCB}"/>
                </a:ext>
              </a:extLst>
            </p:cNvPr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7020E7FD-CA01-7EDF-B294-19CF81588B83}"/>
              </a:ext>
            </a:extLst>
          </p:cNvPr>
          <p:cNvSpPr txBox="1"/>
          <p:nvPr/>
        </p:nvSpPr>
        <p:spPr>
          <a:xfrm>
            <a:off x="314984" y="246859"/>
            <a:ext cx="1664282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sz="44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Demo/Prototype</a:t>
            </a:r>
          </a:p>
        </p:txBody>
      </p:sp>
      <p:pic>
        <p:nvPicPr>
          <p:cNvPr id="11" name="Picture 10" descr="A screenshot of a web page&#10;&#10;AI-generated content may be incorrect.">
            <a:extLst>
              <a:ext uri="{FF2B5EF4-FFF2-40B4-BE49-F238E27FC236}">
                <a16:creationId xmlns:a16="http://schemas.microsoft.com/office/drawing/2014/main" id="{C54325E2-790A-571A-07A1-B76A6DBB5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" y="1051890"/>
            <a:ext cx="16642828" cy="80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4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247</Words>
  <Application>Microsoft Macintosh PowerPoint</Application>
  <PresentationFormat>Custom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Markazi Text Medium</vt:lpstr>
      <vt:lpstr>Markazi Text Bold</vt:lpstr>
      <vt:lpstr>Arial</vt:lpstr>
      <vt:lpstr>Markazi Text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CAREER TRACKER PLATFORM FOR SKILLED YOUTH</dc:title>
  <cp:lastModifiedBy>33171_Diya_25_26</cp:lastModifiedBy>
  <cp:revision>3</cp:revision>
  <dcterms:created xsi:type="dcterms:W3CDTF">2006-08-16T00:00:00Z</dcterms:created>
  <dcterms:modified xsi:type="dcterms:W3CDTF">2025-08-25T12:14:57Z</dcterms:modified>
  <dc:identifier>DAGxEm7KlsU</dc:identifier>
</cp:coreProperties>
</file>