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26bdd4e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26bdd4e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26bdd4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26bdd4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26bdd4e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726bdd4e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26bdd4e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26bdd4e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26bdd4e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26bdd4e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26bdd4e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26bdd4e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26bdd4e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26bdd4e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Game: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Child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Keller Hartig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Concept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19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 first thought everything up, I bit off more than I could chew.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levels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Working alone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was too caught up in the cool idea that I had no sense of realism.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jumping into Unity and starting everything off, I knew I had to dial it back a bit.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Professor Boyd also told me it was probably too much 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Refinement: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trimmed off the other levels and focused on the code for the powerups, enemies, and the boss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Professor Boyd suggested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Concept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07275" y="1523225"/>
            <a:ext cx="36984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gameplay loop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moves through the level, picking up powerups while surviving the platforming and enemies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Eventually, they’ll reach the boss who they’ll have to outsmart through clever use of powerups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663" y="1523225"/>
            <a:ext cx="4922424" cy="25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Successes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37550" y="1482750"/>
            <a:ext cx="489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music, menus, player-controls, platforming, and powerups all work well and feel good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gameplay is successful in its purpose (in my opinion)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beginning area is a tutorial, teaching the player to jump, shoot enemies, and collect powerups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next area is a bit harder as the player will have a hard time crossing it without the jump powerup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area nearing the boss has another powerup, and is a combination of platforms and enemies, testing the player’s skill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will quickly learn that their bullets have little effect on the boss, so they’ll need to make a break for the core.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45711" r="0" t="0"/>
          <a:stretch/>
        </p:blipFill>
        <p:spPr>
          <a:xfrm>
            <a:off x="5271570" y="1035850"/>
            <a:ext cx="3667449" cy="35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Challenges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75400" y="1171850"/>
            <a:ext cx="71610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the enemies, boss, powerups, and animations all came with some challenges.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boss in particular was incredibly difficult to make. I wanted it to feel hard to fight while not being too complicated to program.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solution was to make the boss nearly invincible and force the player to go for the core instead of fighting it.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solution works well with the code which tells the boss to follow the player.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Enemy and player respawn were also very difficult.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Had to find a way to respawn the player without deleting the object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Ended up hiding the player, and disabling them, before moving them to respawn.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Figuring out how to disable the player while respawning was the hardest roadblock I encountered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I disabled the player and re-enabled them, parts of scripts would break.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 solution was to disable certain parts of their scripts instead of entire scripts.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Look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12" y="1307850"/>
            <a:ext cx="7074075" cy="36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Power Child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458925" y="1567550"/>
            <a:ext cx="38775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currently don’t plan to further develop Power Child, since it’s already a finished game and works on its own.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I will find a use for the skills I learned while making it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already have ideas for more games to make.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Knowing how to use Unity is very useful, since now I have a way to visually represent my ideas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5" y="1671725"/>
            <a:ext cx="4186401" cy="237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383825"/>
            <a:ext cx="70389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though it was infuriating at times, I enjoyed making this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my little knowledge of programming, I’m proud of this accomplishment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625" y="2127000"/>
            <a:ext cx="5247600" cy="24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