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9" r:id="rId2"/>
    <p:sldId id="261" r:id="rId3"/>
    <p:sldId id="263" r:id="rId4"/>
    <p:sldId id="260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79B5"/>
    <a:srgbClr val="66FFCC"/>
    <a:srgbClr val="3399FF"/>
    <a:srgbClr val="0E65B3"/>
    <a:srgbClr val="0A03CC"/>
    <a:srgbClr val="C9C7C7"/>
    <a:srgbClr val="C299EB"/>
    <a:srgbClr val="7463AC"/>
    <a:srgbClr val="FFFFFF"/>
    <a:srgbClr val="EA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9BA6A-2A88-4EB7-932C-AC05C9B17096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B971-E77C-457C-A58E-B963E9EDA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1A3E87D-FC85-9B93-DDFA-CA1950950621}"/>
              </a:ext>
            </a:extLst>
          </p:cNvPr>
          <p:cNvSpPr/>
          <p:nvPr userDrawn="1"/>
        </p:nvSpPr>
        <p:spPr>
          <a:xfrm>
            <a:off x="0" y="720432"/>
            <a:ext cx="9144000" cy="5985845"/>
          </a:xfrm>
          <a:prstGeom prst="rect">
            <a:avLst/>
          </a:prstGeom>
          <a:solidFill>
            <a:srgbClr val="0E6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>
            <a:extLst>
              <a:ext uri="{FF2B5EF4-FFF2-40B4-BE49-F238E27FC236}">
                <a16:creationId xmlns:a16="http://schemas.microsoft.com/office/drawing/2014/main" id="{B42231FB-BC28-467B-64DF-7E5725FB4C6E}"/>
              </a:ext>
            </a:extLst>
          </p:cNvPr>
          <p:cNvSpPr/>
          <p:nvPr userDrawn="1"/>
        </p:nvSpPr>
        <p:spPr>
          <a:xfrm rot="10800000">
            <a:off x="-1" y="720431"/>
            <a:ext cx="3694545" cy="277093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EA46E6-A697-58C7-CDC7-31099AC73CD3}"/>
              </a:ext>
            </a:extLst>
          </p:cNvPr>
          <p:cNvSpPr/>
          <p:nvPr userDrawn="1"/>
        </p:nvSpPr>
        <p:spPr>
          <a:xfrm>
            <a:off x="-230909" y="572655"/>
            <a:ext cx="452582" cy="424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90A4F48D-9213-8E0D-0AFC-C7689BB7609B}"/>
              </a:ext>
            </a:extLst>
          </p:cNvPr>
          <p:cNvSpPr/>
          <p:nvPr userDrawn="1"/>
        </p:nvSpPr>
        <p:spPr>
          <a:xfrm rot="16200000">
            <a:off x="3258125" y="565725"/>
            <a:ext cx="277093" cy="595746"/>
          </a:xfrm>
          <a:prstGeom prst="rtTriangle">
            <a:avLst/>
          </a:prstGeom>
          <a:solidFill>
            <a:srgbClr val="0E6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4C08D082-283D-1794-09D7-86AE9121285C}"/>
              </a:ext>
            </a:extLst>
          </p:cNvPr>
          <p:cNvSpPr/>
          <p:nvPr userDrawn="1"/>
        </p:nvSpPr>
        <p:spPr>
          <a:xfrm>
            <a:off x="5878657" y="6539336"/>
            <a:ext cx="3694545" cy="277093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1C2090F6-35B9-B565-DC35-873BFDA7BF2E}"/>
              </a:ext>
            </a:extLst>
          </p:cNvPr>
          <p:cNvSpPr/>
          <p:nvPr userDrawn="1"/>
        </p:nvSpPr>
        <p:spPr>
          <a:xfrm rot="16200000">
            <a:off x="5603585" y="6472375"/>
            <a:ext cx="295566" cy="41101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1844916-2C4A-72F8-9D0D-79C6313055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4" b="51198"/>
          <a:stretch/>
        </p:blipFill>
        <p:spPr>
          <a:xfrm>
            <a:off x="375827" y="151722"/>
            <a:ext cx="1987726" cy="84186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53DE71A-5BC2-C265-3B14-A0D9D1372B05}"/>
              </a:ext>
            </a:extLst>
          </p:cNvPr>
          <p:cNvSpPr txBox="1"/>
          <p:nvPr userDrawn="1"/>
        </p:nvSpPr>
        <p:spPr>
          <a:xfrm>
            <a:off x="5878657" y="6564056"/>
            <a:ext cx="2789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0E65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100" b="1" dirty="0">
                <a:solidFill>
                  <a:srgbClr val="0E65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理论与模拟课题组</a:t>
            </a:r>
          </a:p>
        </p:txBody>
      </p:sp>
      <p:pic>
        <p:nvPicPr>
          <p:cNvPr id="25" name="Picture 2" descr="C:\Users\lenovo\Desktop\微信图片_20190927134854.png">
            <a:extLst>
              <a:ext uri="{FF2B5EF4-FFF2-40B4-BE49-F238E27FC236}">
                <a16:creationId xmlns:a16="http://schemas.microsoft.com/office/drawing/2014/main" id="{E547E041-423B-E11E-01CF-3503F45543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54" y="6557803"/>
            <a:ext cx="285462" cy="2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1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7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3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65B5E80-7F0A-2E84-A864-4F735713625E}"/>
              </a:ext>
            </a:extLst>
          </p:cNvPr>
          <p:cNvSpPr/>
          <p:nvPr userDrawn="1"/>
        </p:nvSpPr>
        <p:spPr>
          <a:xfrm>
            <a:off x="0" y="6682505"/>
            <a:ext cx="9144000" cy="175495"/>
          </a:xfrm>
          <a:prstGeom prst="rect">
            <a:avLst/>
          </a:prstGeom>
          <a:solidFill>
            <a:srgbClr val="0E6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F5B3992E-6710-74B3-3FBF-608692C6182F}"/>
              </a:ext>
            </a:extLst>
          </p:cNvPr>
          <p:cNvSpPr/>
          <p:nvPr userDrawn="1"/>
        </p:nvSpPr>
        <p:spPr>
          <a:xfrm>
            <a:off x="6206838" y="6525489"/>
            <a:ext cx="3066472" cy="244763"/>
          </a:xfrm>
          <a:prstGeom prst="parallelogram">
            <a:avLst/>
          </a:prstGeom>
          <a:solidFill>
            <a:srgbClr val="0E6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884F2D71-C0EE-7379-23A4-094E62E1E580}"/>
              </a:ext>
            </a:extLst>
          </p:cNvPr>
          <p:cNvSpPr/>
          <p:nvPr userDrawn="1"/>
        </p:nvSpPr>
        <p:spPr>
          <a:xfrm rot="16200000">
            <a:off x="5989714" y="6537107"/>
            <a:ext cx="304943" cy="263235"/>
          </a:xfrm>
          <a:prstGeom prst="rtTriangle">
            <a:avLst/>
          </a:prstGeom>
          <a:solidFill>
            <a:srgbClr val="0E6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27FE60-E525-AB03-CF2E-D477C88A915A}"/>
              </a:ext>
            </a:extLst>
          </p:cNvPr>
          <p:cNvSpPr txBox="1"/>
          <p:nvPr userDrawn="1"/>
        </p:nvSpPr>
        <p:spPr>
          <a:xfrm>
            <a:off x="0" y="6641367"/>
            <a:ext cx="5661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汇报人：吕小布 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中国科学院长春应用化学研究所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理论与模拟组会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8E2379-3611-45CB-3908-52589E95A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49" y="6577279"/>
            <a:ext cx="1913304" cy="2435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1012" y="6459767"/>
            <a:ext cx="672988" cy="47855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1612389-FE54-40FE-9530-C54EA6CFF81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3C4ECA8-59D8-6D5B-A354-A68AB36C522A}"/>
              </a:ext>
            </a:extLst>
          </p:cNvPr>
          <p:cNvCxnSpPr>
            <a:cxnSpLocks/>
          </p:cNvCxnSpPr>
          <p:nvPr userDrawn="1"/>
        </p:nvCxnSpPr>
        <p:spPr>
          <a:xfrm>
            <a:off x="258616" y="646543"/>
            <a:ext cx="8595070" cy="0"/>
          </a:xfrm>
          <a:prstGeom prst="line">
            <a:avLst/>
          </a:prstGeom>
          <a:ln w="57150">
            <a:solidFill>
              <a:srgbClr val="0E65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4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2" y="4333876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5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4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5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5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4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2389-FE54-40FE-9530-C54EA6CFF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3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7F0788-CBD6-1278-2EB6-9F487ED4C9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573202" y="5030933"/>
            <a:ext cx="429203" cy="349249"/>
          </a:xfrm>
        </p:spPr>
        <p:txBody>
          <a:bodyPr/>
          <a:lstStyle/>
          <a:p>
            <a:fld id="{81612389-FE54-40FE-9530-C54EA6CFF81D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8E7B56-9FDC-C4B5-C855-CD4F15C28455}"/>
              </a:ext>
            </a:extLst>
          </p:cNvPr>
          <p:cNvSpPr txBox="1"/>
          <p:nvPr/>
        </p:nvSpPr>
        <p:spPr>
          <a:xfrm>
            <a:off x="0" y="193963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软物质理论与模拟课题组组会汇报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067CE4-F5FB-40DA-C6A1-AB4C3F82C612}"/>
              </a:ext>
            </a:extLst>
          </p:cNvPr>
          <p:cNvSpPr txBox="1"/>
          <p:nvPr/>
        </p:nvSpPr>
        <p:spPr>
          <a:xfrm>
            <a:off x="-4613" y="2939579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一个简洁清爽的幻灯片模板（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9FA9400-C3A8-72B7-5F96-AC369F3F51D5}"/>
              </a:ext>
            </a:extLst>
          </p:cNvPr>
          <p:cNvGrpSpPr/>
          <p:nvPr/>
        </p:nvGrpSpPr>
        <p:grpSpPr>
          <a:xfrm>
            <a:off x="2670116" y="4059638"/>
            <a:ext cx="7485450" cy="1547668"/>
            <a:chOff x="1183062" y="3884147"/>
            <a:chExt cx="7485450" cy="154766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29BFEF2-FCC2-2BAD-B213-38ABCC046DC1}"/>
                </a:ext>
              </a:extLst>
            </p:cNvPr>
            <p:cNvSpPr txBox="1"/>
            <p:nvPr/>
          </p:nvSpPr>
          <p:spPr>
            <a:xfrm>
              <a:off x="1183062" y="3884147"/>
              <a:ext cx="1486541" cy="1547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20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>
                <a:lnSpc>
                  <a:spcPct val="20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>
                <a:lnSpc>
                  <a:spcPct val="20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5802095-FD71-21B0-C084-59E8AD17D68B}"/>
                </a:ext>
              </a:extLst>
            </p:cNvPr>
            <p:cNvSpPr txBox="1"/>
            <p:nvPr/>
          </p:nvSpPr>
          <p:spPr>
            <a:xfrm>
              <a:off x="2669603" y="3884147"/>
              <a:ext cx="5998909" cy="1495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：吕小布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研究员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XXX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研究员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2022-05-23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76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2DB343-BF3A-F95A-8B62-E1B401C5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D06824-F461-CFD8-5C80-381F1758723F}"/>
              </a:ext>
            </a:extLst>
          </p:cNvPr>
          <p:cNvSpPr txBox="1"/>
          <p:nvPr/>
        </p:nvSpPr>
        <p:spPr>
          <a:xfrm>
            <a:off x="158621" y="130628"/>
            <a:ext cx="104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E65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6D3EF5-8ABB-08B6-BE4F-7E08BF46D64E}"/>
              </a:ext>
            </a:extLst>
          </p:cNvPr>
          <p:cNvSpPr txBox="1"/>
          <p:nvPr/>
        </p:nvSpPr>
        <p:spPr>
          <a:xfrm>
            <a:off x="438539" y="1250302"/>
            <a:ext cx="7828383" cy="1601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A079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模板简介</a:t>
            </a:r>
            <a:endParaRPr lang="en-US" altLang="zh-CN" b="1" dirty="0">
              <a:solidFill>
                <a:srgbClr val="A079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A079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模板使用方法</a:t>
            </a:r>
            <a:endParaRPr lang="en-US" altLang="zh-CN" b="1" dirty="0">
              <a:solidFill>
                <a:srgbClr val="A079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27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2DD371-590E-27E8-31D1-412CACA3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25D2D2-E238-4446-916B-3B0A4A22B597}"/>
              </a:ext>
            </a:extLst>
          </p:cNvPr>
          <p:cNvSpPr txBox="1"/>
          <p:nvPr/>
        </p:nvSpPr>
        <p:spPr>
          <a:xfrm>
            <a:off x="158621" y="130628"/>
            <a:ext cx="191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E65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0E65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3C8BF3-933F-A041-D254-7EE79B053CDB}"/>
              </a:ext>
            </a:extLst>
          </p:cNvPr>
          <p:cNvSpPr txBox="1"/>
          <p:nvPr/>
        </p:nvSpPr>
        <p:spPr>
          <a:xfrm>
            <a:off x="737118" y="1315616"/>
            <a:ext cx="792169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此模板对应于文中的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beamer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模板，比例为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4:3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，若很中意此模板风格可以自行调整为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16:9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。模板主要颜色取自应化所图标颜色（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RGB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101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179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3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2DD371-590E-27E8-31D1-412CACA3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2389-FE54-40FE-9530-C54EA6CFF81D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106E2-74F6-3D56-905F-018C4DCD7A1D}"/>
              </a:ext>
            </a:extLst>
          </p:cNvPr>
          <p:cNvSpPr txBox="1"/>
          <p:nvPr/>
        </p:nvSpPr>
        <p:spPr>
          <a:xfrm>
            <a:off x="270588" y="130628"/>
            <a:ext cx="246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E65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0E65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0FA533-5B56-1010-9705-052D58E6F77D}"/>
              </a:ext>
            </a:extLst>
          </p:cNvPr>
          <p:cNvSpPr txBox="1"/>
          <p:nvPr/>
        </p:nvSpPr>
        <p:spPr>
          <a:xfrm>
            <a:off x="521330" y="1156996"/>
            <a:ext cx="7949682" cy="87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4000" algn="l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模板使用需要替换图标等信息，可以在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PowerPoint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中依次打开视图，幻灯片母版之后进行修改。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38200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7F0788-CBD6-1278-2EB6-9F487ED4C9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573202" y="5030933"/>
            <a:ext cx="429203" cy="349249"/>
          </a:xfrm>
        </p:spPr>
        <p:txBody>
          <a:bodyPr/>
          <a:lstStyle/>
          <a:p>
            <a:fld id="{81612389-FE54-40FE-9530-C54EA6CFF81D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8E7B56-9FDC-C4B5-C855-CD4F15C28455}"/>
              </a:ext>
            </a:extLst>
          </p:cNvPr>
          <p:cNvSpPr txBox="1"/>
          <p:nvPr/>
        </p:nvSpPr>
        <p:spPr>
          <a:xfrm>
            <a:off x="0" y="300181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敬请各位老师提出宝贵意见！</a:t>
            </a:r>
            <a:b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62513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indent="504000" algn="l">
          <a:lnSpc>
            <a:spcPct val="150000"/>
          </a:lnSpc>
          <a:defRPr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133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zqchen</dc:creator>
  <cp:lastModifiedBy>吕 永鹏</cp:lastModifiedBy>
  <cp:revision>35</cp:revision>
  <dcterms:created xsi:type="dcterms:W3CDTF">2022-05-17T15:31:43Z</dcterms:created>
  <dcterms:modified xsi:type="dcterms:W3CDTF">2022-06-28T07:15:11Z</dcterms:modified>
</cp:coreProperties>
</file>