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2" r:id="rId5"/>
    <p:sldId id="260" r:id="rId6"/>
    <p:sldId id="259" r:id="rId7"/>
    <p:sldId id="261" r:id="rId8"/>
    <p:sldId id="267" r:id="rId9"/>
    <p:sldId id="263"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368BB-9FDB-4D4E-88CD-F50B5D401245}" v="22" dt="2025-03-09T02:06:05.645"/>
    <p1510:client id="{7B023142-4A3A-4178-8EA9-1D337D155EE2}" v="34" dt="2025-03-09T12:36:59.048"/>
    <p1510:client id="{E4EF419A-F6FF-47A1-8972-3584943BF9BB}" v="292" dt="2025-03-08T18:08:53.364"/>
    <p1510:client id="{EA6A15D9-11F0-4ACE-A90A-8411547BCE23}" v="311" dt="2025-03-09T12:43:58.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4307" autoAdjust="0"/>
  </p:normalViewPr>
  <p:slideViewPr>
    <p:cSldViewPr snapToGrid="0">
      <p:cViewPr varScale="1">
        <p:scale>
          <a:sx n="98" d="100"/>
          <a:sy n="98" d="100"/>
        </p:scale>
        <p:origin x="9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petrovic" userId="6a177da3-8d7a-4f69-91d3-c8d49862e49d" providerId="ADAL" clId="{EA6A15D9-11F0-4ACE-A90A-8411547BCE23}"/>
    <pc:docChg chg="modSld sldOrd">
      <pc:chgData name="stefan.petrovic" userId="6a177da3-8d7a-4f69-91d3-c8d49862e49d" providerId="ADAL" clId="{EA6A15D9-11F0-4ACE-A90A-8411547BCE23}" dt="2025-03-09T12:43:37.193" v="0"/>
      <pc:docMkLst>
        <pc:docMk/>
      </pc:docMkLst>
      <pc:sldChg chg="ord">
        <pc:chgData name="stefan.petrovic" userId="6a177da3-8d7a-4f69-91d3-c8d49862e49d" providerId="ADAL" clId="{EA6A15D9-11F0-4ACE-A90A-8411547BCE23}" dt="2025-03-09T12:43:37.193" v="0"/>
        <pc:sldMkLst>
          <pc:docMk/>
          <pc:sldMk cId="994102877" sldId="267"/>
        </pc:sldMkLst>
      </pc:sldChg>
    </pc:docChg>
  </pc:docChgLst>
  <pc:docChgLst>
    <pc:chgData name="elliot.massey-1" userId="1374b757-0981-4306-90db-ecf2f0f301fc" providerId="ADAL" clId="{7B023142-4A3A-4178-8EA9-1D337D155EE2}"/>
    <pc:docChg chg="undo custSel addSld delSld modSld sldOrd">
      <pc:chgData name="elliot.massey-1" userId="1374b757-0981-4306-90db-ecf2f0f301fc" providerId="ADAL" clId="{7B023142-4A3A-4178-8EA9-1D337D155EE2}" dt="2025-03-09T12:36:59.049" v="304" actId="20577"/>
      <pc:docMkLst>
        <pc:docMk/>
      </pc:docMkLst>
      <pc:sldChg chg="modNotesTx">
        <pc:chgData name="elliot.massey-1" userId="1374b757-0981-4306-90db-ecf2f0f301fc" providerId="ADAL" clId="{7B023142-4A3A-4178-8EA9-1D337D155EE2}" dt="2025-03-09T12:36:59.049" v="304" actId="20577"/>
        <pc:sldMkLst>
          <pc:docMk/>
          <pc:sldMk cId="2138204018" sldId="262"/>
        </pc:sldMkLst>
      </pc:sldChg>
      <pc:sldChg chg="addSp modSp new mod setBg">
        <pc:chgData name="elliot.massey-1" userId="1374b757-0981-4306-90db-ecf2f0f301fc" providerId="ADAL" clId="{7B023142-4A3A-4178-8EA9-1D337D155EE2}" dt="2025-03-09T12:24:13.361" v="190" actId="26606"/>
        <pc:sldMkLst>
          <pc:docMk/>
          <pc:sldMk cId="3036538317" sldId="266"/>
        </pc:sldMkLst>
        <pc:spChg chg="mod">
          <ac:chgData name="elliot.massey-1" userId="1374b757-0981-4306-90db-ecf2f0f301fc" providerId="ADAL" clId="{7B023142-4A3A-4178-8EA9-1D337D155EE2}" dt="2025-03-09T12:24:13.361" v="190" actId="26606"/>
          <ac:spMkLst>
            <pc:docMk/>
            <pc:sldMk cId="3036538317" sldId="266"/>
            <ac:spMk id="2" creationId="{A17676C4-CC1B-137C-BAE5-A903B16423E3}"/>
          </ac:spMkLst>
        </pc:spChg>
        <pc:spChg chg="mod">
          <ac:chgData name="elliot.massey-1" userId="1374b757-0981-4306-90db-ecf2f0f301fc" providerId="ADAL" clId="{7B023142-4A3A-4178-8EA9-1D337D155EE2}" dt="2025-03-09T12:24:13.361" v="190" actId="26606"/>
          <ac:spMkLst>
            <pc:docMk/>
            <pc:sldMk cId="3036538317" sldId="266"/>
            <ac:spMk id="3" creationId="{7F215B1E-E563-231E-86F3-47C8BDE1545F}"/>
          </ac:spMkLst>
        </pc:spChg>
        <pc:picChg chg="add mod">
          <ac:chgData name="elliot.massey-1" userId="1374b757-0981-4306-90db-ecf2f0f301fc" providerId="ADAL" clId="{7B023142-4A3A-4178-8EA9-1D337D155EE2}" dt="2025-03-09T12:24:13.361" v="190" actId="26606"/>
          <ac:picMkLst>
            <pc:docMk/>
            <pc:sldMk cId="3036538317" sldId="266"/>
            <ac:picMk id="5" creationId="{B341706F-A876-C4B7-C8D9-D7A0C1313239}"/>
          </ac:picMkLst>
        </pc:picChg>
        <pc:cxnChg chg="add">
          <ac:chgData name="elliot.massey-1" userId="1374b757-0981-4306-90db-ecf2f0f301fc" providerId="ADAL" clId="{7B023142-4A3A-4178-8EA9-1D337D155EE2}" dt="2025-03-09T12:24:13.361" v="190" actId="26606"/>
          <ac:cxnSpMkLst>
            <pc:docMk/>
            <pc:sldMk cId="3036538317" sldId="266"/>
            <ac:cxnSpMk id="10" creationId="{1503BFE4-729B-D9D0-C17B-501E6AF1127A}"/>
          </ac:cxnSpMkLst>
        </pc:cxnChg>
      </pc:sldChg>
      <pc:sldChg chg="addSp delSp modSp new mod ord setBg">
        <pc:chgData name="elliot.massey-1" userId="1374b757-0981-4306-90db-ecf2f0f301fc" providerId="ADAL" clId="{7B023142-4A3A-4178-8EA9-1D337D155EE2}" dt="2025-03-09T12:29:32.424" v="300" actId="403"/>
        <pc:sldMkLst>
          <pc:docMk/>
          <pc:sldMk cId="994102877" sldId="267"/>
        </pc:sldMkLst>
        <pc:spChg chg="mod">
          <ac:chgData name="elliot.massey-1" userId="1374b757-0981-4306-90db-ecf2f0f301fc" providerId="ADAL" clId="{7B023142-4A3A-4178-8EA9-1D337D155EE2}" dt="2025-03-09T12:28:55.270" v="276" actId="26606"/>
          <ac:spMkLst>
            <pc:docMk/>
            <pc:sldMk cId="994102877" sldId="267"/>
            <ac:spMk id="2" creationId="{808F6EE9-3EFC-2BCF-A22D-6643476A7A8A}"/>
          </ac:spMkLst>
        </pc:spChg>
        <pc:spChg chg="mod">
          <ac:chgData name="elliot.massey-1" userId="1374b757-0981-4306-90db-ecf2f0f301fc" providerId="ADAL" clId="{7B023142-4A3A-4178-8EA9-1D337D155EE2}" dt="2025-03-09T12:29:32.424" v="300" actId="403"/>
          <ac:spMkLst>
            <pc:docMk/>
            <pc:sldMk cId="994102877" sldId="267"/>
            <ac:spMk id="3" creationId="{F6F1BA6D-D588-6BD9-DF60-C2ABE92998FF}"/>
          </ac:spMkLst>
        </pc:spChg>
        <pc:spChg chg="add">
          <ac:chgData name="elliot.massey-1" userId="1374b757-0981-4306-90db-ecf2f0f301fc" providerId="ADAL" clId="{7B023142-4A3A-4178-8EA9-1D337D155EE2}" dt="2025-03-09T12:28:55.270" v="276" actId="26606"/>
          <ac:spMkLst>
            <pc:docMk/>
            <pc:sldMk cId="994102877" sldId="267"/>
            <ac:spMk id="14" creationId="{6B2C05E3-84E7-4957-95EF-B471CBF71C69}"/>
          </ac:spMkLst>
        </pc:spChg>
        <pc:spChg chg="add">
          <ac:chgData name="elliot.massey-1" userId="1374b757-0981-4306-90db-ecf2f0f301fc" providerId="ADAL" clId="{7B023142-4A3A-4178-8EA9-1D337D155EE2}" dt="2025-03-09T12:28:55.270" v="276" actId="26606"/>
          <ac:spMkLst>
            <pc:docMk/>
            <pc:sldMk cId="994102877" sldId="267"/>
            <ac:spMk id="15" creationId="{46708FAB-3898-47A9-B05A-AB9ECBD9E796}"/>
          </ac:spMkLst>
        </pc:spChg>
        <pc:spChg chg="add">
          <ac:chgData name="elliot.massey-1" userId="1374b757-0981-4306-90db-ecf2f0f301fc" providerId="ADAL" clId="{7B023142-4A3A-4178-8EA9-1D337D155EE2}" dt="2025-03-09T12:28:55.270" v="276" actId="26606"/>
          <ac:spMkLst>
            <pc:docMk/>
            <pc:sldMk cId="994102877" sldId="267"/>
            <ac:spMk id="16" creationId="{2E438CA0-CB4D-4C94-8C39-9C7FC9BBEE68}"/>
          </ac:spMkLst>
        </pc:spChg>
        <pc:picChg chg="add mod">
          <ac:chgData name="elliot.massey-1" userId="1374b757-0981-4306-90db-ecf2f0f301fc" providerId="ADAL" clId="{7B023142-4A3A-4178-8EA9-1D337D155EE2}" dt="2025-03-09T12:28:55.270" v="276" actId="26606"/>
          <ac:picMkLst>
            <pc:docMk/>
            <pc:sldMk cId="994102877" sldId="267"/>
            <ac:picMk id="5" creationId="{FD4527C1-6150-BE55-04DB-E5BB602F8DF3}"/>
          </ac:picMkLst>
        </pc:picChg>
        <pc:cxnChg chg="add del">
          <ac:chgData name="elliot.massey-1" userId="1374b757-0981-4306-90db-ecf2f0f301fc" providerId="ADAL" clId="{7B023142-4A3A-4178-8EA9-1D337D155EE2}" dt="2025-03-09T12:28:54.249" v="273" actId="26606"/>
          <ac:cxnSpMkLst>
            <pc:docMk/>
            <pc:sldMk cId="994102877" sldId="267"/>
            <ac:cxnSpMk id="10" creationId="{FC23E3B9-5ABF-58B3-E2B0-E9A5DAA90037}"/>
          </ac:cxnSpMkLst>
        </pc:cxnChg>
        <pc:cxnChg chg="add del">
          <ac:chgData name="elliot.massey-1" userId="1374b757-0981-4306-90db-ecf2f0f301fc" providerId="ADAL" clId="{7B023142-4A3A-4178-8EA9-1D337D155EE2}" dt="2025-03-09T12:28:55.264" v="275" actId="26606"/>
          <ac:cxnSpMkLst>
            <pc:docMk/>
            <pc:sldMk cId="994102877" sldId="267"/>
            <ac:cxnSpMk id="12" creationId="{FC23E3B9-5ABF-58B3-E2B0-E9A5DAA90037}"/>
          </ac:cxnSpMkLst>
        </pc:cxnChg>
      </pc:sldChg>
      <pc:sldChg chg="new del">
        <pc:chgData name="elliot.massey-1" userId="1374b757-0981-4306-90db-ecf2f0f301fc" providerId="ADAL" clId="{7B023142-4A3A-4178-8EA9-1D337D155EE2}" dt="2025-03-09T12:27:54.767" v="266" actId="47"/>
        <pc:sldMkLst>
          <pc:docMk/>
          <pc:sldMk cId="3012752946" sldId="268"/>
        </pc:sldMkLst>
      </pc:sldChg>
    </pc:docChg>
  </pc:docChgLst>
  <pc:docChgLst>
    <pc:chgData name="stefan.petrovic" userId="6a177da3-8d7a-4f69-91d3-c8d49862e49d" providerId="ADAL" clId="{09E368BB-9FDB-4D4E-88CD-F50B5D401245}"/>
    <pc:docChg chg="undo custSel addSld delSld modSld sldOrd">
      <pc:chgData name="stefan.petrovic" userId="6a177da3-8d7a-4f69-91d3-c8d49862e49d" providerId="ADAL" clId="{09E368BB-9FDB-4D4E-88CD-F50B5D401245}" dt="2025-03-09T02:20:04.059" v="3011" actId="20577"/>
      <pc:docMkLst>
        <pc:docMk/>
      </pc:docMkLst>
      <pc:sldChg chg="addSp delSp modSp new mod setBg modNotesTx">
        <pc:chgData name="stefan.petrovic" userId="6a177da3-8d7a-4f69-91d3-c8d49862e49d" providerId="ADAL" clId="{09E368BB-9FDB-4D4E-88CD-F50B5D401245}" dt="2025-03-09T01:41:54.208" v="1381"/>
        <pc:sldMkLst>
          <pc:docMk/>
          <pc:sldMk cId="3408673455" sldId="256"/>
        </pc:sldMkLst>
        <pc:spChg chg="mod">
          <ac:chgData name="stefan.petrovic" userId="6a177da3-8d7a-4f69-91d3-c8d49862e49d" providerId="ADAL" clId="{09E368BB-9FDB-4D4E-88CD-F50B5D401245}" dt="2025-03-09T01:23:45.521" v="90" actId="26606"/>
          <ac:spMkLst>
            <pc:docMk/>
            <pc:sldMk cId="3408673455" sldId="256"/>
            <ac:spMk id="2" creationId="{9639E707-A91C-1B6E-804E-AD9C95C8BAB0}"/>
          </ac:spMkLst>
        </pc:spChg>
        <pc:spChg chg="mod">
          <ac:chgData name="stefan.petrovic" userId="6a177da3-8d7a-4f69-91d3-c8d49862e49d" providerId="ADAL" clId="{09E368BB-9FDB-4D4E-88CD-F50B5D401245}" dt="2025-03-09T01:23:45.521" v="90" actId="26606"/>
          <ac:spMkLst>
            <pc:docMk/>
            <pc:sldMk cId="3408673455" sldId="256"/>
            <ac:spMk id="3" creationId="{1E5D86A2-B6CD-788A-0501-A54DF21CC168}"/>
          </ac:spMkLst>
        </pc:spChg>
        <pc:spChg chg="add del">
          <ac:chgData name="stefan.petrovic" userId="6a177da3-8d7a-4f69-91d3-c8d49862e49d" providerId="ADAL" clId="{09E368BB-9FDB-4D4E-88CD-F50B5D401245}" dt="2025-03-09T01:23:41.559" v="87" actId="26606"/>
          <ac:spMkLst>
            <pc:docMk/>
            <pc:sldMk cId="3408673455" sldId="256"/>
            <ac:spMk id="9" creationId="{55666830-9A19-4E01-8505-D6C7F9AC5665}"/>
          </ac:spMkLst>
        </pc:spChg>
        <pc:spChg chg="add del">
          <ac:chgData name="stefan.petrovic" userId="6a177da3-8d7a-4f69-91d3-c8d49862e49d" providerId="ADAL" clId="{09E368BB-9FDB-4D4E-88CD-F50B5D401245}" dt="2025-03-09T01:23:41.559" v="87" actId="26606"/>
          <ac:spMkLst>
            <pc:docMk/>
            <pc:sldMk cId="3408673455" sldId="256"/>
            <ac:spMk id="11" creationId="{AE9FC877-7FB6-4D22-9988-35420644E202}"/>
          </ac:spMkLst>
        </pc:spChg>
        <pc:spChg chg="add del">
          <ac:chgData name="stefan.petrovic" userId="6a177da3-8d7a-4f69-91d3-c8d49862e49d" providerId="ADAL" clId="{09E368BB-9FDB-4D4E-88CD-F50B5D401245}" dt="2025-03-09T01:23:41.559" v="87" actId="26606"/>
          <ac:spMkLst>
            <pc:docMk/>
            <pc:sldMk cId="3408673455" sldId="256"/>
            <ac:spMk id="13" creationId="{E41809D1-F12E-46BB-B804-5F209D325E8B}"/>
          </ac:spMkLst>
        </pc:spChg>
        <pc:spChg chg="add del">
          <ac:chgData name="stefan.petrovic" userId="6a177da3-8d7a-4f69-91d3-c8d49862e49d" providerId="ADAL" clId="{09E368BB-9FDB-4D4E-88CD-F50B5D401245}" dt="2025-03-09T01:23:41.559" v="87" actId="26606"/>
          <ac:spMkLst>
            <pc:docMk/>
            <pc:sldMk cId="3408673455" sldId="256"/>
            <ac:spMk id="15" creationId="{AF2F604E-43BE-4DC3-B983-E071523364F8}"/>
          </ac:spMkLst>
        </pc:spChg>
        <pc:spChg chg="add">
          <ac:chgData name="stefan.petrovic" userId="6a177da3-8d7a-4f69-91d3-c8d49862e49d" providerId="ADAL" clId="{09E368BB-9FDB-4D4E-88CD-F50B5D401245}" dt="2025-03-09T01:23:45.521" v="90" actId="26606"/>
          <ac:spMkLst>
            <pc:docMk/>
            <pc:sldMk cId="3408673455" sldId="256"/>
            <ac:spMk id="16" creationId="{B81933D1-5615-42C7-9C0B-4EB7105CCE2D}"/>
          </ac:spMkLst>
        </pc:spChg>
        <pc:spChg chg="add del">
          <ac:chgData name="stefan.petrovic" userId="6a177da3-8d7a-4f69-91d3-c8d49862e49d" providerId="ADAL" clId="{09E368BB-9FDB-4D4E-88CD-F50B5D401245}" dt="2025-03-09T01:23:41.559" v="87" actId="26606"/>
          <ac:spMkLst>
            <pc:docMk/>
            <pc:sldMk cId="3408673455" sldId="256"/>
            <ac:spMk id="17" creationId="{08C9B587-E65E-4B52-B37C-ABEBB6E87928}"/>
          </ac:spMkLst>
        </pc:spChg>
        <pc:spChg chg="add">
          <ac:chgData name="stefan.petrovic" userId="6a177da3-8d7a-4f69-91d3-c8d49862e49d" providerId="ADAL" clId="{09E368BB-9FDB-4D4E-88CD-F50B5D401245}" dt="2025-03-09T01:23:45.521" v="90" actId="26606"/>
          <ac:spMkLst>
            <pc:docMk/>
            <pc:sldMk cId="3408673455" sldId="256"/>
            <ac:spMk id="18" creationId="{19C9EAEA-39D0-4B0E-A0EB-51E7B26740B1}"/>
          </ac:spMkLst>
        </pc:spChg>
        <pc:spChg chg="add del">
          <ac:chgData name="stefan.petrovic" userId="6a177da3-8d7a-4f69-91d3-c8d49862e49d" providerId="ADAL" clId="{09E368BB-9FDB-4D4E-88CD-F50B5D401245}" dt="2025-03-09T01:23:45.516" v="89" actId="26606"/>
          <ac:spMkLst>
            <pc:docMk/>
            <pc:sldMk cId="3408673455" sldId="256"/>
            <ac:spMk id="19" creationId="{7DA3C418-758E-4180-A5D0-8655D6804587}"/>
          </ac:spMkLst>
        </pc:spChg>
        <pc:spChg chg="add del">
          <ac:chgData name="stefan.petrovic" userId="6a177da3-8d7a-4f69-91d3-c8d49862e49d" providerId="ADAL" clId="{09E368BB-9FDB-4D4E-88CD-F50B5D401245}" dt="2025-03-09T01:23:45.516" v="89" actId="26606"/>
          <ac:spMkLst>
            <pc:docMk/>
            <pc:sldMk cId="3408673455" sldId="256"/>
            <ac:spMk id="20" creationId="{28C8EF06-5EC3-4883-AFAF-D74FF46550FB}"/>
          </ac:spMkLst>
        </pc:spChg>
        <pc:spChg chg="add">
          <ac:chgData name="stefan.petrovic" userId="6a177da3-8d7a-4f69-91d3-c8d49862e49d" providerId="ADAL" clId="{09E368BB-9FDB-4D4E-88CD-F50B5D401245}" dt="2025-03-09T01:23:45.521" v="90" actId="26606"/>
          <ac:spMkLst>
            <pc:docMk/>
            <pc:sldMk cId="3408673455" sldId="256"/>
            <ac:spMk id="22" creationId="{47942995-B07F-4636-9A06-C6A104B260A8}"/>
          </ac:spMkLst>
        </pc:spChg>
        <pc:grpChg chg="add">
          <ac:chgData name="stefan.petrovic" userId="6a177da3-8d7a-4f69-91d3-c8d49862e49d" providerId="ADAL" clId="{09E368BB-9FDB-4D4E-88CD-F50B5D401245}" dt="2025-03-09T01:23:45.521" v="90" actId="26606"/>
          <ac:grpSpMkLst>
            <pc:docMk/>
            <pc:sldMk cId="3408673455" sldId="256"/>
            <ac:grpSpMk id="23" creationId="{032D8612-31EB-44CF-A1D0-14FD4C705424}"/>
          </ac:grpSpMkLst>
        </pc:grpChg>
        <pc:picChg chg="add mod ord">
          <ac:chgData name="stefan.petrovic" userId="6a177da3-8d7a-4f69-91d3-c8d49862e49d" providerId="ADAL" clId="{09E368BB-9FDB-4D4E-88CD-F50B5D401245}" dt="2025-03-09T01:23:45.521" v="90" actId="26606"/>
          <ac:picMkLst>
            <pc:docMk/>
            <pc:sldMk cId="3408673455" sldId="256"/>
            <ac:picMk id="4" creationId="{E1775BF5-44D7-352E-F85A-AEAF2C52EC14}"/>
          </ac:picMkLst>
        </pc:picChg>
      </pc:sldChg>
      <pc:sldChg chg="del">
        <pc:chgData name="stefan.petrovic" userId="6a177da3-8d7a-4f69-91d3-c8d49862e49d" providerId="ADAL" clId="{09E368BB-9FDB-4D4E-88CD-F50B5D401245}" dt="2025-03-09T01:22:21.500" v="0" actId="47"/>
        <pc:sldMkLst>
          <pc:docMk/>
          <pc:sldMk cId="3619115518" sldId="256"/>
        </pc:sldMkLst>
      </pc:sldChg>
      <pc:sldChg chg="del">
        <pc:chgData name="stefan.petrovic" userId="6a177da3-8d7a-4f69-91d3-c8d49862e49d" providerId="ADAL" clId="{09E368BB-9FDB-4D4E-88CD-F50B5D401245}" dt="2025-03-09T01:22:21.871" v="3" actId="47"/>
        <pc:sldMkLst>
          <pc:docMk/>
          <pc:sldMk cId="1025685670" sldId="257"/>
        </pc:sldMkLst>
      </pc:sldChg>
      <pc:sldChg chg="addSp delSp modSp new mod setBg modNotesTx">
        <pc:chgData name="stefan.petrovic" userId="6a177da3-8d7a-4f69-91d3-c8d49862e49d" providerId="ADAL" clId="{09E368BB-9FDB-4D4E-88CD-F50B5D401245}" dt="2025-03-09T01:47:48.193" v="1633" actId="20577"/>
        <pc:sldMkLst>
          <pc:docMk/>
          <pc:sldMk cId="1604374298" sldId="257"/>
        </pc:sldMkLst>
        <pc:spChg chg="mod">
          <ac:chgData name="stefan.petrovic" userId="6a177da3-8d7a-4f69-91d3-c8d49862e49d" providerId="ADAL" clId="{09E368BB-9FDB-4D4E-88CD-F50B5D401245}" dt="2025-03-09T01:25:34.473" v="271" actId="26606"/>
          <ac:spMkLst>
            <pc:docMk/>
            <pc:sldMk cId="1604374298" sldId="257"/>
            <ac:spMk id="2" creationId="{3304CFFA-D1AA-B7E6-79E5-7F3E288F4285}"/>
          </ac:spMkLst>
        </pc:spChg>
        <pc:spChg chg="del mod">
          <ac:chgData name="stefan.petrovic" userId="6a177da3-8d7a-4f69-91d3-c8d49862e49d" providerId="ADAL" clId="{09E368BB-9FDB-4D4E-88CD-F50B5D401245}" dt="2025-03-09T01:25:34.473" v="271" actId="26606"/>
          <ac:spMkLst>
            <pc:docMk/>
            <pc:sldMk cId="1604374298" sldId="257"/>
            <ac:spMk id="3" creationId="{0D6455B4-F158-4AA8-309A-CBA225BBC065}"/>
          </ac:spMkLst>
        </pc:spChg>
        <pc:spChg chg="add">
          <ac:chgData name="stefan.petrovic" userId="6a177da3-8d7a-4f69-91d3-c8d49862e49d" providerId="ADAL" clId="{09E368BB-9FDB-4D4E-88CD-F50B5D401245}" dt="2025-03-09T01:25:34.473" v="271" actId="26606"/>
          <ac:spMkLst>
            <pc:docMk/>
            <pc:sldMk cId="1604374298" sldId="257"/>
            <ac:spMk id="9" creationId="{56E9B3E6-E277-4D68-BA48-9CB43FFBD6E2}"/>
          </ac:spMkLst>
        </pc:spChg>
        <pc:spChg chg="add">
          <ac:chgData name="stefan.petrovic" userId="6a177da3-8d7a-4f69-91d3-c8d49862e49d" providerId="ADAL" clId="{09E368BB-9FDB-4D4E-88CD-F50B5D401245}" dt="2025-03-09T01:25:34.473" v="271" actId="26606"/>
          <ac:spMkLst>
            <pc:docMk/>
            <pc:sldMk cId="1604374298" sldId="257"/>
            <ac:spMk id="16" creationId="{D5B0017B-2ECA-49AF-B397-DC140825DF8D}"/>
          </ac:spMkLst>
        </pc:spChg>
        <pc:grpChg chg="add">
          <ac:chgData name="stefan.petrovic" userId="6a177da3-8d7a-4f69-91d3-c8d49862e49d" providerId="ADAL" clId="{09E368BB-9FDB-4D4E-88CD-F50B5D401245}" dt="2025-03-09T01:25:34.473" v="271" actId="26606"/>
          <ac:grpSpMkLst>
            <pc:docMk/>
            <pc:sldMk cId="1604374298" sldId="257"/>
            <ac:grpSpMk id="11" creationId="{AE1C45F0-260A-458C-96ED-C1F6D2151219}"/>
          </ac:grpSpMkLst>
        </pc:grpChg>
        <pc:graphicFrameChg chg="add mod">
          <ac:chgData name="stefan.petrovic" userId="6a177da3-8d7a-4f69-91d3-c8d49862e49d" providerId="ADAL" clId="{09E368BB-9FDB-4D4E-88CD-F50B5D401245}" dt="2025-03-09T01:47:48.193" v="1633" actId="20577"/>
          <ac:graphicFrameMkLst>
            <pc:docMk/>
            <pc:sldMk cId="1604374298" sldId="257"/>
            <ac:graphicFrameMk id="5" creationId="{EBB20D87-CB53-6E25-2526-A596695FF5C1}"/>
          </ac:graphicFrameMkLst>
        </pc:graphicFrameChg>
        <pc:cxnChg chg="add">
          <ac:chgData name="stefan.petrovic" userId="6a177da3-8d7a-4f69-91d3-c8d49862e49d" providerId="ADAL" clId="{09E368BB-9FDB-4D4E-88CD-F50B5D401245}" dt="2025-03-09T01:25:34.473" v="271" actId="26606"/>
          <ac:cxnSpMkLst>
            <pc:docMk/>
            <pc:sldMk cId="1604374298" sldId="257"/>
            <ac:cxnSpMk id="18" creationId="{6CF1BAF6-AD41-4082-B212-8A1F9A2E8779}"/>
          </ac:cxnSpMkLst>
        </pc:cxnChg>
      </pc:sldChg>
      <pc:sldChg chg="del">
        <pc:chgData name="stefan.petrovic" userId="6a177da3-8d7a-4f69-91d3-c8d49862e49d" providerId="ADAL" clId="{09E368BB-9FDB-4D4E-88CD-F50B5D401245}" dt="2025-03-09T01:22:21.756" v="2" actId="47"/>
        <pc:sldMkLst>
          <pc:docMk/>
          <pc:sldMk cId="2952543867" sldId="258"/>
        </pc:sldMkLst>
      </pc:sldChg>
      <pc:sldChg chg="addSp modSp new mod setBg modNotesTx">
        <pc:chgData name="stefan.petrovic" userId="6a177da3-8d7a-4f69-91d3-c8d49862e49d" providerId="ADAL" clId="{09E368BB-9FDB-4D4E-88CD-F50B5D401245}" dt="2025-03-09T01:48:53.843" v="1656" actId="20577"/>
        <pc:sldMkLst>
          <pc:docMk/>
          <pc:sldMk cId="3613408921" sldId="258"/>
        </pc:sldMkLst>
        <pc:spChg chg="mod">
          <ac:chgData name="stefan.petrovic" userId="6a177da3-8d7a-4f69-91d3-c8d49862e49d" providerId="ADAL" clId="{09E368BB-9FDB-4D4E-88CD-F50B5D401245}" dt="2025-03-09T01:34:43.895" v="901" actId="20577"/>
          <ac:spMkLst>
            <pc:docMk/>
            <pc:sldMk cId="3613408921" sldId="258"/>
            <ac:spMk id="2" creationId="{12D059D2-372E-103B-DE55-69052F195ABE}"/>
          </ac:spMkLst>
        </pc:spChg>
        <pc:spChg chg="mod">
          <ac:chgData name="stefan.petrovic" userId="6a177da3-8d7a-4f69-91d3-c8d49862e49d" providerId="ADAL" clId="{09E368BB-9FDB-4D4E-88CD-F50B5D401245}" dt="2025-03-09T01:27:15.673" v="482" actId="26606"/>
          <ac:spMkLst>
            <pc:docMk/>
            <pc:sldMk cId="3613408921" sldId="258"/>
            <ac:spMk id="3" creationId="{32C4D2C1-9D4C-0343-7554-BAE6F4691FF9}"/>
          </ac:spMkLst>
        </pc:spChg>
        <pc:spChg chg="add">
          <ac:chgData name="stefan.petrovic" userId="6a177da3-8d7a-4f69-91d3-c8d49862e49d" providerId="ADAL" clId="{09E368BB-9FDB-4D4E-88CD-F50B5D401245}" dt="2025-03-09T01:27:15.673" v="482" actId="26606"/>
          <ac:spMkLst>
            <pc:docMk/>
            <pc:sldMk cId="3613408921" sldId="258"/>
            <ac:spMk id="9" creationId="{058A14AF-9FB5-4CC7-BA35-E8E85D3EDF0E}"/>
          </ac:spMkLst>
        </pc:spChg>
        <pc:spChg chg="add">
          <ac:chgData name="stefan.petrovic" userId="6a177da3-8d7a-4f69-91d3-c8d49862e49d" providerId="ADAL" clId="{09E368BB-9FDB-4D4E-88CD-F50B5D401245}" dt="2025-03-09T01:27:15.673" v="482" actId="26606"/>
          <ac:spMkLst>
            <pc:docMk/>
            <pc:sldMk cId="3613408921" sldId="258"/>
            <ac:spMk id="11" creationId="{3A9A4357-BD1D-4622-A4FE-766E6AB8DE84}"/>
          </ac:spMkLst>
        </pc:spChg>
        <pc:spChg chg="add">
          <ac:chgData name="stefan.petrovic" userId="6a177da3-8d7a-4f69-91d3-c8d49862e49d" providerId="ADAL" clId="{09E368BB-9FDB-4D4E-88CD-F50B5D401245}" dt="2025-03-09T01:27:15.673" v="482" actId="26606"/>
          <ac:spMkLst>
            <pc:docMk/>
            <pc:sldMk cId="3613408921" sldId="258"/>
            <ac:spMk id="13" creationId="{E659831F-0D9A-4C63-9EBB-8435B85A440F}"/>
          </ac:spMkLst>
        </pc:spChg>
        <pc:spChg chg="add">
          <ac:chgData name="stefan.petrovic" userId="6a177da3-8d7a-4f69-91d3-c8d49862e49d" providerId="ADAL" clId="{09E368BB-9FDB-4D4E-88CD-F50B5D401245}" dt="2025-03-09T01:27:15.673" v="482" actId="26606"/>
          <ac:spMkLst>
            <pc:docMk/>
            <pc:sldMk cId="3613408921" sldId="258"/>
            <ac:spMk id="15" creationId="{E6995CE5-F890-4ABA-82A2-26507CE8D2A3}"/>
          </ac:spMkLst>
        </pc:spChg>
        <pc:picChg chg="add mod">
          <ac:chgData name="stefan.petrovic" userId="6a177da3-8d7a-4f69-91d3-c8d49862e49d" providerId="ADAL" clId="{09E368BB-9FDB-4D4E-88CD-F50B5D401245}" dt="2025-03-09T01:27:15.673" v="482" actId="26606"/>
          <ac:picMkLst>
            <pc:docMk/>
            <pc:sldMk cId="3613408921" sldId="258"/>
            <ac:picMk id="4" creationId="{A53E9D40-FAC0-93B2-374C-182BE4F20008}"/>
          </ac:picMkLst>
        </pc:picChg>
      </pc:sldChg>
      <pc:sldChg chg="addSp delSp modSp new mod setBg modNotesTx">
        <pc:chgData name="stefan.petrovic" userId="6a177da3-8d7a-4f69-91d3-c8d49862e49d" providerId="ADAL" clId="{09E368BB-9FDB-4D4E-88CD-F50B5D401245}" dt="2025-03-09T01:43:50.299" v="1414" actId="33524"/>
        <pc:sldMkLst>
          <pc:docMk/>
          <pc:sldMk cId="2802845003" sldId="259"/>
        </pc:sldMkLst>
        <pc:spChg chg="mod">
          <ac:chgData name="stefan.petrovic" userId="6a177da3-8d7a-4f69-91d3-c8d49862e49d" providerId="ADAL" clId="{09E368BB-9FDB-4D4E-88CD-F50B5D401245}" dt="2025-03-09T01:30:44.572" v="680" actId="26606"/>
          <ac:spMkLst>
            <pc:docMk/>
            <pc:sldMk cId="2802845003" sldId="259"/>
            <ac:spMk id="2" creationId="{A9E4799D-3AA7-FAAE-194B-2EAFE3A26D9A}"/>
          </ac:spMkLst>
        </pc:spChg>
        <pc:spChg chg="mod">
          <ac:chgData name="stefan.petrovic" userId="6a177da3-8d7a-4f69-91d3-c8d49862e49d" providerId="ADAL" clId="{09E368BB-9FDB-4D4E-88CD-F50B5D401245}" dt="2025-03-09T01:30:44.572" v="680" actId="26606"/>
          <ac:spMkLst>
            <pc:docMk/>
            <pc:sldMk cId="2802845003" sldId="259"/>
            <ac:spMk id="3" creationId="{F5D59DB8-662E-AF45-4E00-D577FC5AC57B}"/>
          </ac:spMkLst>
        </pc:spChg>
        <pc:spChg chg="add del">
          <ac:chgData name="stefan.petrovic" userId="6a177da3-8d7a-4f69-91d3-c8d49862e49d" providerId="ADAL" clId="{09E368BB-9FDB-4D4E-88CD-F50B5D401245}" dt="2025-03-09T01:30:44.572" v="680" actId="26606"/>
          <ac:spMkLst>
            <pc:docMk/>
            <pc:sldMk cId="2802845003" sldId="259"/>
            <ac:spMk id="9" creationId="{28D31E1B-0407-4223-9642-0B642CBF57D9}"/>
          </ac:spMkLst>
        </pc:spChg>
        <pc:spChg chg="add del">
          <ac:chgData name="stefan.petrovic" userId="6a177da3-8d7a-4f69-91d3-c8d49862e49d" providerId="ADAL" clId="{09E368BB-9FDB-4D4E-88CD-F50B5D401245}" dt="2025-03-09T01:30:44.572" v="680" actId="26606"/>
          <ac:spMkLst>
            <pc:docMk/>
            <pc:sldMk cId="2802845003" sldId="259"/>
            <ac:spMk id="16" creationId="{D5B0017B-2ECA-49AF-B397-DC140825DF8D}"/>
          </ac:spMkLst>
        </pc:spChg>
        <pc:spChg chg="add del">
          <ac:chgData name="stefan.petrovic" userId="6a177da3-8d7a-4f69-91d3-c8d49862e49d" providerId="ADAL" clId="{09E368BB-9FDB-4D4E-88CD-F50B5D401245}" dt="2025-03-09T01:30:44.572" v="680" actId="26606"/>
          <ac:spMkLst>
            <pc:docMk/>
            <pc:sldMk cId="2802845003" sldId="259"/>
            <ac:spMk id="18" creationId="{70E96339-907C-46C3-99AC-31179B6F0EBD}"/>
          </ac:spMkLst>
        </pc:spChg>
        <pc:spChg chg="add del">
          <ac:chgData name="stefan.petrovic" userId="6a177da3-8d7a-4f69-91d3-c8d49862e49d" providerId="ADAL" clId="{09E368BB-9FDB-4D4E-88CD-F50B5D401245}" dt="2025-03-09T01:30:59.035" v="686" actId="26606"/>
          <ac:spMkLst>
            <pc:docMk/>
            <pc:sldMk cId="2802845003" sldId="259"/>
            <ac:spMk id="25" creationId="{149FB5C3-7336-4FE0-A30C-CC0A3646D499}"/>
          </ac:spMkLst>
        </pc:spChg>
        <pc:spChg chg="add del">
          <ac:chgData name="stefan.petrovic" userId="6a177da3-8d7a-4f69-91d3-c8d49862e49d" providerId="ADAL" clId="{09E368BB-9FDB-4D4E-88CD-F50B5D401245}" dt="2025-03-09T01:30:59.035" v="686" actId="26606"/>
          <ac:spMkLst>
            <pc:docMk/>
            <pc:sldMk cId="2802845003" sldId="259"/>
            <ac:spMk id="31" creationId="{0DA909B4-15FF-46A6-8A7F-7AEF977FE9ED}"/>
          </ac:spMkLst>
        </pc:spChg>
        <pc:spChg chg="add del">
          <ac:chgData name="stefan.petrovic" userId="6a177da3-8d7a-4f69-91d3-c8d49862e49d" providerId="ADAL" clId="{09E368BB-9FDB-4D4E-88CD-F50B5D401245}" dt="2025-03-09T01:30:59.035" v="686" actId="26606"/>
          <ac:spMkLst>
            <pc:docMk/>
            <pc:sldMk cId="2802845003" sldId="259"/>
            <ac:spMk id="33" creationId="{1382A32C-5B0C-4B1C-A074-76C6DBCC9F87}"/>
          </ac:spMkLst>
        </pc:spChg>
        <pc:spChg chg="add">
          <ac:chgData name="stefan.petrovic" userId="6a177da3-8d7a-4f69-91d3-c8d49862e49d" providerId="ADAL" clId="{09E368BB-9FDB-4D4E-88CD-F50B5D401245}" dt="2025-03-09T01:30:59.035" v="686" actId="26606"/>
          <ac:spMkLst>
            <pc:docMk/>
            <pc:sldMk cId="2802845003" sldId="259"/>
            <ac:spMk id="38" creationId="{149FB5C3-7336-4FE0-A30C-CC0A3646D499}"/>
          </ac:spMkLst>
        </pc:spChg>
        <pc:spChg chg="add">
          <ac:chgData name="stefan.petrovic" userId="6a177da3-8d7a-4f69-91d3-c8d49862e49d" providerId="ADAL" clId="{09E368BB-9FDB-4D4E-88CD-F50B5D401245}" dt="2025-03-09T01:30:59.035" v="686" actId="26606"/>
          <ac:spMkLst>
            <pc:docMk/>
            <pc:sldMk cId="2802845003" sldId="259"/>
            <ac:spMk id="44" creationId="{0DA909B4-15FF-46A6-8A7F-7AEF977FE9ED}"/>
          </ac:spMkLst>
        </pc:spChg>
        <pc:spChg chg="add">
          <ac:chgData name="stefan.petrovic" userId="6a177da3-8d7a-4f69-91d3-c8d49862e49d" providerId="ADAL" clId="{09E368BB-9FDB-4D4E-88CD-F50B5D401245}" dt="2025-03-09T01:30:59.035" v="686" actId="26606"/>
          <ac:spMkLst>
            <pc:docMk/>
            <pc:sldMk cId="2802845003" sldId="259"/>
            <ac:spMk id="46" creationId="{1382A32C-5B0C-4B1C-A074-76C6DBCC9F87}"/>
          </ac:spMkLst>
        </pc:spChg>
        <pc:grpChg chg="add">
          <ac:chgData name="stefan.petrovic" userId="6a177da3-8d7a-4f69-91d3-c8d49862e49d" providerId="ADAL" clId="{09E368BB-9FDB-4D4E-88CD-F50B5D401245}" dt="2025-03-09T01:30:00.235" v="675" actId="26606"/>
          <ac:grpSpMkLst>
            <pc:docMk/>
            <pc:sldMk cId="2802845003" sldId="259"/>
            <ac:grpSpMk id="11" creationId="{AE1C45F0-260A-458C-96ED-C1F6D2151219}"/>
          </ac:grpSpMkLst>
        </pc:grpChg>
        <pc:grpChg chg="del">
          <ac:chgData name="stefan.petrovic" userId="6a177da3-8d7a-4f69-91d3-c8d49862e49d" providerId="ADAL" clId="{09E368BB-9FDB-4D4E-88CD-F50B5D401245}" dt="2025-03-09T01:30:59.035" v="686" actId="26606"/>
          <ac:grpSpMkLst>
            <pc:docMk/>
            <pc:sldMk cId="2802845003" sldId="259"/>
            <ac:grpSpMk id="27" creationId="{19A6B5CE-CB1D-48EE-8B43-E952235C8371}"/>
          </ac:grpSpMkLst>
        </pc:grpChg>
        <pc:grpChg chg="add">
          <ac:chgData name="stefan.petrovic" userId="6a177da3-8d7a-4f69-91d3-c8d49862e49d" providerId="ADAL" clId="{09E368BB-9FDB-4D4E-88CD-F50B5D401245}" dt="2025-03-09T01:30:59.035" v="686" actId="26606"/>
          <ac:grpSpMkLst>
            <pc:docMk/>
            <pc:sldMk cId="2802845003" sldId="259"/>
            <ac:grpSpMk id="40" creationId="{19A6B5CE-CB1D-48EE-8B43-E952235C8371}"/>
          </ac:grpSpMkLst>
        </pc:grpChg>
        <pc:picChg chg="add del mod">
          <ac:chgData name="stefan.petrovic" userId="6a177da3-8d7a-4f69-91d3-c8d49862e49d" providerId="ADAL" clId="{09E368BB-9FDB-4D4E-88CD-F50B5D401245}" dt="2025-03-09T01:30:35.046" v="677" actId="478"/>
          <ac:picMkLst>
            <pc:docMk/>
            <pc:sldMk cId="2802845003" sldId="259"/>
            <ac:picMk id="4" creationId="{32A1414E-A07F-F0B6-84A5-F28DE8729648}"/>
          </ac:picMkLst>
        </pc:picChg>
        <pc:picChg chg="add del mod ord">
          <ac:chgData name="stefan.petrovic" userId="6a177da3-8d7a-4f69-91d3-c8d49862e49d" providerId="ADAL" clId="{09E368BB-9FDB-4D4E-88CD-F50B5D401245}" dt="2025-03-09T01:30:53.349" v="684" actId="21"/>
          <ac:picMkLst>
            <pc:docMk/>
            <pc:sldMk cId="2802845003" sldId="259"/>
            <ac:picMk id="5" creationId="{687D88DB-1273-95EF-E4DD-40012915502E}"/>
          </ac:picMkLst>
        </pc:picChg>
        <pc:picChg chg="add del mod">
          <ac:chgData name="stefan.petrovic" userId="6a177da3-8d7a-4f69-91d3-c8d49862e49d" providerId="ADAL" clId="{09E368BB-9FDB-4D4E-88CD-F50B5D401245}" dt="2025-03-09T01:30:50.161" v="681" actId="21"/>
          <ac:picMkLst>
            <pc:docMk/>
            <pc:sldMk cId="2802845003" sldId="259"/>
            <ac:picMk id="6" creationId="{776383AB-9A23-DB25-7048-BFCB30827D46}"/>
          </ac:picMkLst>
        </pc:picChg>
        <pc:picChg chg="add mod">
          <ac:chgData name="stefan.petrovic" userId="6a177da3-8d7a-4f69-91d3-c8d49862e49d" providerId="ADAL" clId="{09E368BB-9FDB-4D4E-88CD-F50B5D401245}" dt="2025-03-09T01:30:51.135" v="683"/>
          <ac:picMkLst>
            <pc:docMk/>
            <pc:sldMk cId="2802845003" sldId="259"/>
            <ac:picMk id="7" creationId="{776383AB-9A23-DB25-7048-BFCB30827D46}"/>
          </ac:picMkLst>
        </pc:picChg>
        <pc:picChg chg="add mod">
          <ac:chgData name="stefan.petrovic" userId="6a177da3-8d7a-4f69-91d3-c8d49862e49d" providerId="ADAL" clId="{09E368BB-9FDB-4D4E-88CD-F50B5D401245}" dt="2025-03-09T01:30:53.800" v="685"/>
          <ac:picMkLst>
            <pc:docMk/>
            <pc:sldMk cId="2802845003" sldId="259"/>
            <ac:picMk id="8" creationId="{687D88DB-1273-95EF-E4DD-40012915502E}"/>
          </ac:picMkLst>
        </pc:picChg>
        <pc:cxnChg chg="add">
          <ac:chgData name="stefan.petrovic" userId="6a177da3-8d7a-4f69-91d3-c8d49862e49d" providerId="ADAL" clId="{09E368BB-9FDB-4D4E-88CD-F50B5D401245}" dt="2025-03-09T01:30:00.235" v="675" actId="26606"/>
          <ac:cxnSpMkLst>
            <pc:docMk/>
            <pc:sldMk cId="2802845003" sldId="259"/>
            <ac:cxnSpMk id="20" creationId="{6CF1BAF6-AD41-4082-B212-8A1F9A2E8779}"/>
          </ac:cxnSpMkLst>
        </pc:cxnChg>
      </pc:sldChg>
      <pc:sldChg chg="addSp delSp modSp new mod ord setBg modNotesTx">
        <pc:chgData name="stefan.petrovic" userId="6a177da3-8d7a-4f69-91d3-c8d49862e49d" providerId="ADAL" clId="{09E368BB-9FDB-4D4E-88CD-F50B5D401245}" dt="2025-03-09T01:49:38.224" v="1697"/>
        <pc:sldMkLst>
          <pc:docMk/>
          <pc:sldMk cId="828214650" sldId="260"/>
        </pc:sldMkLst>
        <pc:spChg chg="mod">
          <ac:chgData name="stefan.petrovic" userId="6a177da3-8d7a-4f69-91d3-c8d49862e49d" providerId="ADAL" clId="{09E368BB-9FDB-4D4E-88CD-F50B5D401245}" dt="2025-03-09T01:34:14.599" v="888" actId="26606"/>
          <ac:spMkLst>
            <pc:docMk/>
            <pc:sldMk cId="828214650" sldId="260"/>
            <ac:spMk id="2" creationId="{98F6D960-6C72-ED1D-BE1D-FBB6A263B9D8}"/>
          </ac:spMkLst>
        </pc:spChg>
        <pc:spChg chg="del mod">
          <ac:chgData name="stefan.petrovic" userId="6a177da3-8d7a-4f69-91d3-c8d49862e49d" providerId="ADAL" clId="{09E368BB-9FDB-4D4E-88CD-F50B5D401245}" dt="2025-03-09T01:33:44.400" v="883" actId="26606"/>
          <ac:spMkLst>
            <pc:docMk/>
            <pc:sldMk cId="828214650" sldId="260"/>
            <ac:spMk id="3" creationId="{AEBE2C2F-10FF-1DF9-6C48-5E52001768CB}"/>
          </ac:spMkLst>
        </pc:spChg>
        <pc:spChg chg="add del">
          <ac:chgData name="stefan.petrovic" userId="6a177da3-8d7a-4f69-91d3-c8d49862e49d" providerId="ADAL" clId="{09E368BB-9FDB-4D4E-88CD-F50B5D401245}" dt="2025-03-09T01:33:44.385" v="882" actId="26606"/>
          <ac:spMkLst>
            <pc:docMk/>
            <pc:sldMk cId="828214650" sldId="260"/>
            <ac:spMk id="8" creationId="{B6CDA21F-E7AF-4C75-8395-33F58D5B0E45}"/>
          </ac:spMkLst>
        </pc:spChg>
        <pc:spChg chg="add del">
          <ac:chgData name="stefan.petrovic" userId="6a177da3-8d7a-4f69-91d3-c8d49862e49d" providerId="ADAL" clId="{09E368BB-9FDB-4D4E-88CD-F50B5D401245}" dt="2025-03-09T01:34:14.599" v="888" actId="26606"/>
          <ac:spMkLst>
            <pc:docMk/>
            <pc:sldMk cId="828214650" sldId="260"/>
            <ac:spMk id="9" creationId="{BACC6370-2D7E-4714-9D71-7542949D7D5D}"/>
          </ac:spMkLst>
        </pc:spChg>
        <pc:spChg chg="add del">
          <ac:chgData name="stefan.petrovic" userId="6a177da3-8d7a-4f69-91d3-c8d49862e49d" providerId="ADAL" clId="{09E368BB-9FDB-4D4E-88CD-F50B5D401245}" dt="2025-03-09T01:33:44.385" v="882" actId="26606"/>
          <ac:spMkLst>
            <pc:docMk/>
            <pc:sldMk cId="828214650" sldId="260"/>
            <ac:spMk id="15" creationId="{D5B0017B-2ECA-49AF-B397-DC140825DF8D}"/>
          </ac:spMkLst>
        </pc:spChg>
        <pc:spChg chg="add del">
          <ac:chgData name="stefan.petrovic" userId="6a177da3-8d7a-4f69-91d3-c8d49862e49d" providerId="ADAL" clId="{09E368BB-9FDB-4D4E-88CD-F50B5D401245}" dt="2025-03-09T01:34:14.599" v="888" actId="26606"/>
          <ac:spMkLst>
            <pc:docMk/>
            <pc:sldMk cId="828214650" sldId="260"/>
            <ac:spMk id="19" creationId="{F68B3F68-107C-434F-AA38-110D5EA91B85}"/>
          </ac:spMkLst>
        </pc:spChg>
        <pc:spChg chg="add del">
          <ac:chgData name="stefan.petrovic" userId="6a177da3-8d7a-4f69-91d3-c8d49862e49d" providerId="ADAL" clId="{09E368BB-9FDB-4D4E-88CD-F50B5D401245}" dt="2025-03-09T01:34:14.599" v="888" actId="26606"/>
          <ac:spMkLst>
            <pc:docMk/>
            <pc:sldMk cId="828214650" sldId="260"/>
            <ac:spMk id="20" creationId="{AAD0DBB9-1A4B-4391-81D4-CB19F9AB918A}"/>
          </ac:spMkLst>
        </pc:spChg>
        <pc:spChg chg="add del">
          <ac:chgData name="stefan.petrovic" userId="6a177da3-8d7a-4f69-91d3-c8d49862e49d" providerId="ADAL" clId="{09E368BB-9FDB-4D4E-88CD-F50B5D401245}" dt="2025-03-09T01:34:14.599" v="888" actId="26606"/>
          <ac:spMkLst>
            <pc:docMk/>
            <pc:sldMk cId="828214650" sldId="260"/>
            <ac:spMk id="21" creationId="{063BBA22-50EA-4C4D-BE05-F1CE4E63AA56}"/>
          </ac:spMkLst>
        </pc:spChg>
        <pc:spChg chg="add del">
          <ac:chgData name="stefan.petrovic" userId="6a177da3-8d7a-4f69-91d3-c8d49862e49d" providerId="ADAL" clId="{09E368BB-9FDB-4D4E-88CD-F50B5D401245}" dt="2025-03-09T01:34:14.599" v="888" actId="26606"/>
          <ac:spMkLst>
            <pc:docMk/>
            <pc:sldMk cId="828214650" sldId="260"/>
            <ac:spMk id="26" creationId="{6C4028FD-8BAA-4A19-BFDE-594D991B7552}"/>
          </ac:spMkLst>
        </pc:spChg>
        <pc:grpChg chg="add del">
          <ac:chgData name="stefan.petrovic" userId="6a177da3-8d7a-4f69-91d3-c8d49862e49d" providerId="ADAL" clId="{09E368BB-9FDB-4D4E-88CD-F50B5D401245}" dt="2025-03-09T01:33:44.385" v="882" actId="26606"/>
          <ac:grpSpMkLst>
            <pc:docMk/>
            <pc:sldMk cId="828214650" sldId="260"/>
            <ac:grpSpMk id="10" creationId="{AE1C45F0-260A-458C-96ED-C1F6D2151219}"/>
          </ac:grpSpMkLst>
        </pc:grpChg>
        <pc:graphicFrameChg chg="add mod modGraphic">
          <ac:chgData name="stefan.petrovic" userId="6a177da3-8d7a-4f69-91d3-c8d49862e49d" providerId="ADAL" clId="{09E368BB-9FDB-4D4E-88CD-F50B5D401245}" dt="2025-03-09T01:34:14.599" v="888" actId="26606"/>
          <ac:graphicFrameMkLst>
            <pc:docMk/>
            <pc:sldMk cId="828214650" sldId="260"/>
            <ac:graphicFrameMk id="5" creationId="{7268DAE7-2CAD-8995-DDC0-4B0E37CC2B31}"/>
          </ac:graphicFrameMkLst>
        </pc:graphicFrameChg>
        <pc:cxnChg chg="add del">
          <ac:chgData name="stefan.petrovic" userId="6a177da3-8d7a-4f69-91d3-c8d49862e49d" providerId="ADAL" clId="{09E368BB-9FDB-4D4E-88CD-F50B5D401245}" dt="2025-03-09T01:33:44.385" v="882" actId="26606"/>
          <ac:cxnSpMkLst>
            <pc:docMk/>
            <pc:sldMk cId="828214650" sldId="260"/>
            <ac:cxnSpMk id="17" creationId="{6CF1BAF6-AD41-4082-B212-8A1F9A2E8779}"/>
          </ac:cxnSpMkLst>
        </pc:cxnChg>
      </pc:sldChg>
      <pc:sldChg chg="del">
        <pc:chgData name="stefan.petrovic" userId="6a177da3-8d7a-4f69-91d3-c8d49862e49d" providerId="ADAL" clId="{09E368BB-9FDB-4D4E-88CD-F50B5D401245}" dt="2025-03-09T01:22:21.624" v="1" actId="47"/>
        <pc:sldMkLst>
          <pc:docMk/>
          <pc:sldMk cId="3526813251" sldId="260"/>
        </pc:sldMkLst>
      </pc:sldChg>
      <pc:sldChg chg="addSp delSp modSp new mod setBg modNotesTx">
        <pc:chgData name="stefan.petrovic" userId="6a177da3-8d7a-4f69-91d3-c8d49862e49d" providerId="ADAL" clId="{09E368BB-9FDB-4D4E-88CD-F50B5D401245}" dt="2025-03-09T01:50:53.511" v="1821" actId="20577"/>
        <pc:sldMkLst>
          <pc:docMk/>
          <pc:sldMk cId="3303382974" sldId="261"/>
        </pc:sldMkLst>
        <pc:spChg chg="mod">
          <ac:chgData name="stefan.petrovic" userId="6a177da3-8d7a-4f69-91d3-c8d49862e49d" providerId="ADAL" clId="{09E368BB-9FDB-4D4E-88CD-F50B5D401245}" dt="2025-03-09T01:39:01.150" v="1177" actId="26606"/>
          <ac:spMkLst>
            <pc:docMk/>
            <pc:sldMk cId="3303382974" sldId="261"/>
            <ac:spMk id="2" creationId="{77DF41E0-D714-E0FB-219C-B8425D93B927}"/>
          </ac:spMkLst>
        </pc:spChg>
        <pc:spChg chg="add del mod">
          <ac:chgData name="stefan.petrovic" userId="6a177da3-8d7a-4f69-91d3-c8d49862e49d" providerId="ADAL" clId="{09E368BB-9FDB-4D4E-88CD-F50B5D401245}" dt="2025-03-09T01:39:01.150" v="1177" actId="26606"/>
          <ac:spMkLst>
            <pc:docMk/>
            <pc:sldMk cId="3303382974" sldId="261"/>
            <ac:spMk id="3" creationId="{2FD9FE87-98CC-9B3C-8003-EB585E0F40CF}"/>
          </ac:spMkLst>
        </pc:spChg>
        <pc:spChg chg="add del">
          <ac:chgData name="stefan.petrovic" userId="6a177da3-8d7a-4f69-91d3-c8d49862e49d" providerId="ADAL" clId="{09E368BB-9FDB-4D4E-88CD-F50B5D401245}" dt="2025-03-09T01:39:01.134" v="1176" actId="26606"/>
          <ac:spMkLst>
            <pc:docMk/>
            <pc:sldMk cId="3303382974" sldId="261"/>
            <ac:spMk id="9" creationId="{BACC6370-2D7E-4714-9D71-7542949D7D5D}"/>
          </ac:spMkLst>
        </pc:spChg>
        <pc:spChg chg="add del">
          <ac:chgData name="stefan.petrovic" userId="6a177da3-8d7a-4f69-91d3-c8d49862e49d" providerId="ADAL" clId="{09E368BB-9FDB-4D4E-88CD-F50B5D401245}" dt="2025-03-09T01:39:01.134" v="1176" actId="26606"/>
          <ac:spMkLst>
            <pc:docMk/>
            <pc:sldMk cId="3303382974" sldId="261"/>
            <ac:spMk id="11" creationId="{F68B3F68-107C-434F-AA38-110D5EA91B85}"/>
          </ac:spMkLst>
        </pc:spChg>
        <pc:spChg chg="add del">
          <ac:chgData name="stefan.petrovic" userId="6a177da3-8d7a-4f69-91d3-c8d49862e49d" providerId="ADAL" clId="{09E368BB-9FDB-4D4E-88CD-F50B5D401245}" dt="2025-03-09T01:39:01.134" v="1176" actId="26606"/>
          <ac:spMkLst>
            <pc:docMk/>
            <pc:sldMk cId="3303382974" sldId="261"/>
            <ac:spMk id="13" creationId="{AAD0DBB9-1A4B-4391-81D4-CB19F9AB918A}"/>
          </ac:spMkLst>
        </pc:spChg>
        <pc:spChg chg="add del">
          <ac:chgData name="stefan.petrovic" userId="6a177da3-8d7a-4f69-91d3-c8d49862e49d" providerId="ADAL" clId="{09E368BB-9FDB-4D4E-88CD-F50B5D401245}" dt="2025-03-09T01:39:01.134" v="1176" actId="26606"/>
          <ac:spMkLst>
            <pc:docMk/>
            <pc:sldMk cId="3303382974" sldId="261"/>
            <ac:spMk id="15" creationId="{063BBA22-50EA-4C4D-BE05-F1CE4E63AA56}"/>
          </ac:spMkLst>
        </pc:spChg>
        <pc:spChg chg="add">
          <ac:chgData name="stefan.petrovic" userId="6a177da3-8d7a-4f69-91d3-c8d49862e49d" providerId="ADAL" clId="{09E368BB-9FDB-4D4E-88CD-F50B5D401245}" dt="2025-03-09T01:39:01.150" v="1177" actId="26606"/>
          <ac:spMkLst>
            <pc:docMk/>
            <pc:sldMk cId="3303382974" sldId="261"/>
            <ac:spMk id="16" creationId="{D5B0017B-2ECA-49AF-B397-DC140825DF8D}"/>
          </ac:spMkLst>
        </pc:spChg>
        <pc:spChg chg="add">
          <ac:chgData name="stefan.petrovic" userId="6a177da3-8d7a-4f69-91d3-c8d49862e49d" providerId="ADAL" clId="{09E368BB-9FDB-4D4E-88CD-F50B5D401245}" dt="2025-03-09T01:39:01.150" v="1177" actId="26606"/>
          <ac:spMkLst>
            <pc:docMk/>
            <pc:sldMk cId="3303382974" sldId="261"/>
            <ac:spMk id="17" creationId="{56E9B3E6-E277-4D68-BA48-9CB43FFBD6E2}"/>
          </ac:spMkLst>
        </pc:spChg>
        <pc:grpChg chg="add">
          <ac:chgData name="stefan.petrovic" userId="6a177da3-8d7a-4f69-91d3-c8d49862e49d" providerId="ADAL" clId="{09E368BB-9FDB-4D4E-88CD-F50B5D401245}" dt="2025-03-09T01:39:01.150" v="1177" actId="26606"/>
          <ac:grpSpMkLst>
            <pc:docMk/>
            <pc:sldMk cId="3303382974" sldId="261"/>
            <ac:grpSpMk id="19" creationId="{AE1C45F0-260A-458C-96ED-C1F6D2151219}"/>
          </ac:grpSpMkLst>
        </pc:grpChg>
        <pc:graphicFrameChg chg="add del">
          <ac:chgData name="stefan.petrovic" userId="6a177da3-8d7a-4f69-91d3-c8d49862e49d" providerId="ADAL" clId="{09E368BB-9FDB-4D4E-88CD-F50B5D401245}" dt="2025-03-09T01:39:01.134" v="1176" actId="26606"/>
          <ac:graphicFrameMkLst>
            <pc:docMk/>
            <pc:sldMk cId="3303382974" sldId="261"/>
            <ac:graphicFrameMk id="5" creationId="{39FA10D0-D150-4952-23FE-6D149CF5F60C}"/>
          </ac:graphicFrameMkLst>
        </pc:graphicFrameChg>
        <pc:graphicFrameChg chg="add">
          <ac:chgData name="stefan.petrovic" userId="6a177da3-8d7a-4f69-91d3-c8d49862e49d" providerId="ADAL" clId="{09E368BB-9FDB-4D4E-88CD-F50B5D401245}" dt="2025-03-09T01:39:01.150" v="1177" actId="26606"/>
          <ac:graphicFrameMkLst>
            <pc:docMk/>
            <pc:sldMk cId="3303382974" sldId="261"/>
            <ac:graphicFrameMk id="21" creationId="{E3E8A1C8-4740-1F8F-780B-6D0B35CF680B}"/>
          </ac:graphicFrameMkLst>
        </pc:graphicFrameChg>
        <pc:cxnChg chg="add">
          <ac:chgData name="stefan.petrovic" userId="6a177da3-8d7a-4f69-91d3-c8d49862e49d" providerId="ADAL" clId="{09E368BB-9FDB-4D4E-88CD-F50B5D401245}" dt="2025-03-09T01:39:01.150" v="1177" actId="26606"/>
          <ac:cxnSpMkLst>
            <pc:docMk/>
            <pc:sldMk cId="3303382974" sldId="261"/>
            <ac:cxnSpMk id="18" creationId="{6CF1BAF6-AD41-4082-B212-8A1F9A2E8779}"/>
          </ac:cxnSpMkLst>
        </pc:cxnChg>
      </pc:sldChg>
      <pc:sldChg chg="addSp delSp modSp add mod setBg delDesignElem modNotesTx">
        <pc:chgData name="stefan.petrovic" userId="6a177da3-8d7a-4f69-91d3-c8d49862e49d" providerId="ADAL" clId="{09E368BB-9FDB-4D4E-88CD-F50B5D401245}" dt="2025-03-09T01:49:28.300" v="1695" actId="20577"/>
        <pc:sldMkLst>
          <pc:docMk/>
          <pc:sldMk cId="2138204018" sldId="262"/>
        </pc:sldMkLst>
        <pc:spChg chg="mod">
          <ac:chgData name="stefan.petrovic" userId="6a177da3-8d7a-4f69-91d3-c8d49862e49d" providerId="ADAL" clId="{09E368BB-9FDB-4D4E-88CD-F50B5D401245}" dt="2025-03-09T01:36:49.640" v="1034" actId="26606"/>
          <ac:spMkLst>
            <pc:docMk/>
            <pc:sldMk cId="2138204018" sldId="262"/>
            <ac:spMk id="2" creationId="{246B286B-708E-587B-0BDA-BF11FFEAC537}"/>
          </ac:spMkLst>
        </pc:spChg>
        <pc:spChg chg="mod">
          <ac:chgData name="stefan.petrovic" userId="6a177da3-8d7a-4f69-91d3-c8d49862e49d" providerId="ADAL" clId="{09E368BB-9FDB-4D4E-88CD-F50B5D401245}" dt="2025-03-09T01:36:49.640" v="1034" actId="26606"/>
          <ac:spMkLst>
            <pc:docMk/>
            <pc:sldMk cId="2138204018" sldId="262"/>
            <ac:spMk id="3" creationId="{23D4AE82-7B6B-8231-7750-C11406F7D938}"/>
          </ac:spMkLst>
        </pc:spChg>
        <pc:spChg chg="del">
          <ac:chgData name="stefan.petrovic" userId="6a177da3-8d7a-4f69-91d3-c8d49862e49d" providerId="ADAL" clId="{09E368BB-9FDB-4D4E-88CD-F50B5D401245}" dt="2025-03-09T01:34:46.258" v="903"/>
          <ac:spMkLst>
            <pc:docMk/>
            <pc:sldMk cId="2138204018" sldId="262"/>
            <ac:spMk id="9" creationId="{B50A9E6C-C296-6A31-467D-24279DD2A3CD}"/>
          </ac:spMkLst>
        </pc:spChg>
        <pc:spChg chg="add">
          <ac:chgData name="stefan.petrovic" userId="6a177da3-8d7a-4f69-91d3-c8d49862e49d" providerId="ADAL" clId="{09E368BB-9FDB-4D4E-88CD-F50B5D401245}" dt="2025-03-09T01:36:49.640" v="1034" actId="26606"/>
          <ac:spMkLst>
            <pc:docMk/>
            <pc:sldMk cId="2138204018" sldId="262"/>
            <ac:spMk id="10" creationId="{149FB5C3-7336-4FE0-A30C-CC0A3646D499}"/>
          </ac:spMkLst>
        </pc:spChg>
        <pc:spChg chg="del">
          <ac:chgData name="stefan.petrovic" userId="6a177da3-8d7a-4f69-91d3-c8d49862e49d" providerId="ADAL" clId="{09E368BB-9FDB-4D4E-88CD-F50B5D401245}" dt="2025-03-09T01:34:46.258" v="903"/>
          <ac:spMkLst>
            <pc:docMk/>
            <pc:sldMk cId="2138204018" sldId="262"/>
            <ac:spMk id="11" creationId="{3F79BBBE-D7F5-04F9-1B53-2307FDCBD458}"/>
          </ac:spMkLst>
        </pc:spChg>
        <pc:spChg chg="del">
          <ac:chgData name="stefan.petrovic" userId="6a177da3-8d7a-4f69-91d3-c8d49862e49d" providerId="ADAL" clId="{09E368BB-9FDB-4D4E-88CD-F50B5D401245}" dt="2025-03-09T01:34:46.258" v="903"/>
          <ac:spMkLst>
            <pc:docMk/>
            <pc:sldMk cId="2138204018" sldId="262"/>
            <ac:spMk id="13" creationId="{09CCBD8F-9328-972D-B8D5-4311043250D9}"/>
          </ac:spMkLst>
        </pc:spChg>
        <pc:spChg chg="del">
          <ac:chgData name="stefan.petrovic" userId="6a177da3-8d7a-4f69-91d3-c8d49862e49d" providerId="ADAL" clId="{09E368BB-9FDB-4D4E-88CD-F50B5D401245}" dt="2025-03-09T01:34:46.258" v="903"/>
          <ac:spMkLst>
            <pc:docMk/>
            <pc:sldMk cId="2138204018" sldId="262"/>
            <ac:spMk id="15" creationId="{2BA053F1-793C-12DC-AE12-DA70C0AAA565}"/>
          </ac:spMkLst>
        </pc:spChg>
        <pc:spChg chg="add">
          <ac:chgData name="stefan.petrovic" userId="6a177da3-8d7a-4f69-91d3-c8d49862e49d" providerId="ADAL" clId="{09E368BB-9FDB-4D4E-88CD-F50B5D401245}" dt="2025-03-09T01:36:49.640" v="1034" actId="26606"/>
          <ac:spMkLst>
            <pc:docMk/>
            <pc:sldMk cId="2138204018" sldId="262"/>
            <ac:spMk id="19" creationId="{0DA909B4-15FF-46A6-8A7F-7AEF977FE9ED}"/>
          </ac:spMkLst>
        </pc:spChg>
        <pc:spChg chg="add">
          <ac:chgData name="stefan.petrovic" userId="6a177da3-8d7a-4f69-91d3-c8d49862e49d" providerId="ADAL" clId="{09E368BB-9FDB-4D4E-88CD-F50B5D401245}" dt="2025-03-09T01:36:49.640" v="1034" actId="26606"/>
          <ac:spMkLst>
            <pc:docMk/>
            <pc:sldMk cId="2138204018" sldId="262"/>
            <ac:spMk id="21" creationId="{1382A32C-5B0C-4B1C-A074-76C6DBCC9F87}"/>
          </ac:spMkLst>
        </pc:spChg>
        <pc:grpChg chg="add">
          <ac:chgData name="stefan.petrovic" userId="6a177da3-8d7a-4f69-91d3-c8d49862e49d" providerId="ADAL" clId="{09E368BB-9FDB-4D4E-88CD-F50B5D401245}" dt="2025-03-09T01:36:49.640" v="1034" actId="26606"/>
          <ac:grpSpMkLst>
            <pc:docMk/>
            <pc:sldMk cId="2138204018" sldId="262"/>
            <ac:grpSpMk id="12" creationId="{19A6B5CE-CB1D-48EE-8B43-E952235C8371}"/>
          </ac:grpSpMkLst>
        </pc:grpChg>
        <pc:picChg chg="del">
          <ac:chgData name="stefan.petrovic" userId="6a177da3-8d7a-4f69-91d3-c8d49862e49d" providerId="ADAL" clId="{09E368BB-9FDB-4D4E-88CD-F50B5D401245}" dt="2025-03-09T01:36:15.880" v="1031" actId="478"/>
          <ac:picMkLst>
            <pc:docMk/>
            <pc:sldMk cId="2138204018" sldId="262"/>
            <ac:picMk id="4" creationId="{49A13297-6366-782F-7336-B32ECDF0D1AD}"/>
          </ac:picMkLst>
        </pc:picChg>
        <pc:picChg chg="add mod ord">
          <ac:chgData name="stefan.petrovic" userId="6a177da3-8d7a-4f69-91d3-c8d49862e49d" providerId="ADAL" clId="{09E368BB-9FDB-4D4E-88CD-F50B5D401245}" dt="2025-03-09T01:36:49.640" v="1034" actId="26606"/>
          <ac:picMkLst>
            <pc:docMk/>
            <pc:sldMk cId="2138204018" sldId="262"/>
            <ac:picMk id="6" creationId="{5AD8A2C5-5C16-24A5-E4FA-4E8079715F52}"/>
          </ac:picMkLst>
        </pc:picChg>
        <pc:picChg chg="add mod">
          <ac:chgData name="stefan.petrovic" userId="6a177da3-8d7a-4f69-91d3-c8d49862e49d" providerId="ADAL" clId="{09E368BB-9FDB-4D4E-88CD-F50B5D401245}" dt="2025-03-09T01:36:49.640" v="1034" actId="26606"/>
          <ac:picMkLst>
            <pc:docMk/>
            <pc:sldMk cId="2138204018" sldId="262"/>
            <ac:picMk id="8" creationId="{82D20CD8-E6EC-60E0-66F7-AAB939BF13A9}"/>
          </ac:picMkLst>
        </pc:picChg>
      </pc:sldChg>
      <pc:sldChg chg="del">
        <pc:chgData name="stefan.petrovic" userId="6a177da3-8d7a-4f69-91d3-c8d49862e49d" providerId="ADAL" clId="{09E368BB-9FDB-4D4E-88CD-F50B5D401245}" dt="2025-03-09T01:22:21.978" v="4" actId="47"/>
        <pc:sldMkLst>
          <pc:docMk/>
          <pc:sldMk cId="3867574066" sldId="262"/>
        </pc:sldMkLst>
      </pc:sldChg>
      <pc:sldChg chg="del">
        <pc:chgData name="stefan.petrovic" userId="6a177da3-8d7a-4f69-91d3-c8d49862e49d" providerId="ADAL" clId="{09E368BB-9FDB-4D4E-88CD-F50B5D401245}" dt="2025-03-09T01:22:22.226" v="6" actId="47"/>
        <pc:sldMkLst>
          <pc:docMk/>
          <pc:sldMk cId="1891904682" sldId="263"/>
        </pc:sldMkLst>
      </pc:sldChg>
      <pc:sldChg chg="addSp delSp modSp new mod setBg modNotesTx">
        <pc:chgData name="stefan.petrovic" userId="6a177da3-8d7a-4f69-91d3-c8d49862e49d" providerId="ADAL" clId="{09E368BB-9FDB-4D4E-88CD-F50B5D401245}" dt="2025-03-09T02:04:58.303" v="1826"/>
        <pc:sldMkLst>
          <pc:docMk/>
          <pc:sldMk cId="1944331264" sldId="263"/>
        </pc:sldMkLst>
        <pc:spChg chg="mod">
          <ac:chgData name="stefan.petrovic" userId="6a177da3-8d7a-4f69-91d3-c8d49862e49d" providerId="ADAL" clId="{09E368BB-9FDB-4D4E-88CD-F50B5D401245}" dt="2025-03-09T01:41:10.436" v="1380" actId="26606"/>
          <ac:spMkLst>
            <pc:docMk/>
            <pc:sldMk cId="1944331264" sldId="263"/>
            <ac:spMk id="2" creationId="{98070079-8EC3-229E-C125-2F3988F9725A}"/>
          </ac:spMkLst>
        </pc:spChg>
        <pc:spChg chg="del mod">
          <ac:chgData name="stefan.petrovic" userId="6a177da3-8d7a-4f69-91d3-c8d49862e49d" providerId="ADAL" clId="{09E368BB-9FDB-4D4E-88CD-F50B5D401245}" dt="2025-03-09T01:41:10.436" v="1380" actId="26606"/>
          <ac:spMkLst>
            <pc:docMk/>
            <pc:sldMk cId="1944331264" sldId="263"/>
            <ac:spMk id="3" creationId="{E6FA50BD-0C94-88C2-117F-EBFC41BB126B}"/>
          </ac:spMkLst>
        </pc:spChg>
        <pc:spChg chg="add">
          <ac:chgData name="stefan.petrovic" userId="6a177da3-8d7a-4f69-91d3-c8d49862e49d" providerId="ADAL" clId="{09E368BB-9FDB-4D4E-88CD-F50B5D401245}" dt="2025-03-09T01:41:10.436" v="1380" actId="26606"/>
          <ac:spMkLst>
            <pc:docMk/>
            <pc:sldMk cId="1944331264" sldId="263"/>
            <ac:spMk id="9" creationId="{9D8233B0-41B5-4D9A-AEEC-13DB66A8C9B5}"/>
          </ac:spMkLst>
        </pc:spChg>
        <pc:spChg chg="add">
          <ac:chgData name="stefan.petrovic" userId="6a177da3-8d7a-4f69-91d3-c8d49862e49d" providerId="ADAL" clId="{09E368BB-9FDB-4D4E-88CD-F50B5D401245}" dt="2025-03-09T01:41:10.436" v="1380" actId="26606"/>
          <ac:spMkLst>
            <pc:docMk/>
            <pc:sldMk cId="1944331264" sldId="263"/>
            <ac:spMk id="15" creationId="{E659831F-0D9A-4C63-9EBB-8435B85A440F}"/>
          </ac:spMkLst>
        </pc:spChg>
        <pc:grpChg chg="add">
          <ac:chgData name="stefan.petrovic" userId="6a177da3-8d7a-4f69-91d3-c8d49862e49d" providerId="ADAL" clId="{09E368BB-9FDB-4D4E-88CD-F50B5D401245}" dt="2025-03-09T01:41:10.436" v="1380" actId="26606"/>
          <ac:grpSpMkLst>
            <pc:docMk/>
            <pc:sldMk cId="1944331264" sldId="263"/>
            <ac:grpSpMk id="11" creationId="{28FAF094-D087-493F-8DF9-A486C2D6BBAA}"/>
          </ac:grpSpMkLst>
        </pc:grpChg>
        <pc:graphicFrameChg chg="add">
          <ac:chgData name="stefan.petrovic" userId="6a177da3-8d7a-4f69-91d3-c8d49862e49d" providerId="ADAL" clId="{09E368BB-9FDB-4D4E-88CD-F50B5D401245}" dt="2025-03-09T01:41:10.436" v="1380" actId="26606"/>
          <ac:graphicFrameMkLst>
            <pc:docMk/>
            <pc:sldMk cId="1944331264" sldId="263"/>
            <ac:graphicFrameMk id="5" creationId="{D444DC55-2A2D-0597-5EA9-D2FEB83B46AB}"/>
          </ac:graphicFrameMkLst>
        </pc:graphicFrameChg>
        <pc:picChg chg="add mod">
          <ac:chgData name="stefan.petrovic" userId="6a177da3-8d7a-4f69-91d3-c8d49862e49d" providerId="ADAL" clId="{09E368BB-9FDB-4D4E-88CD-F50B5D401245}" dt="2025-03-09T02:04:58.303" v="1826"/>
          <ac:picMkLst>
            <pc:docMk/>
            <pc:sldMk cId="1944331264" sldId="263"/>
            <ac:picMk id="4" creationId="{642E8B76-E679-1097-F333-548AC339B5C0}"/>
          </ac:picMkLst>
        </pc:picChg>
      </pc:sldChg>
      <pc:sldChg chg="addSp modSp new mod setBg">
        <pc:chgData name="stefan.petrovic" userId="6a177da3-8d7a-4f69-91d3-c8d49862e49d" providerId="ADAL" clId="{09E368BB-9FDB-4D4E-88CD-F50B5D401245}" dt="2025-03-09T02:05:33.034" v="1886" actId="26606"/>
        <pc:sldMkLst>
          <pc:docMk/>
          <pc:sldMk cId="1461625730" sldId="264"/>
        </pc:sldMkLst>
        <pc:spChg chg="mod">
          <ac:chgData name="stefan.petrovic" userId="6a177da3-8d7a-4f69-91d3-c8d49862e49d" providerId="ADAL" clId="{09E368BB-9FDB-4D4E-88CD-F50B5D401245}" dt="2025-03-09T02:05:33.034" v="1886" actId="26606"/>
          <ac:spMkLst>
            <pc:docMk/>
            <pc:sldMk cId="1461625730" sldId="264"/>
            <ac:spMk id="2" creationId="{335FC937-78B9-2E78-1F02-002E74DA8E91}"/>
          </ac:spMkLst>
        </pc:spChg>
        <pc:spChg chg="mod">
          <ac:chgData name="stefan.petrovic" userId="6a177da3-8d7a-4f69-91d3-c8d49862e49d" providerId="ADAL" clId="{09E368BB-9FDB-4D4E-88CD-F50B5D401245}" dt="2025-03-09T02:05:33.034" v="1886" actId="26606"/>
          <ac:spMkLst>
            <pc:docMk/>
            <pc:sldMk cId="1461625730" sldId="264"/>
            <ac:spMk id="3" creationId="{FD0DB415-8F3D-EBBA-4FDE-C40B74AC0D4A}"/>
          </ac:spMkLst>
        </pc:spChg>
        <pc:spChg chg="add">
          <ac:chgData name="stefan.petrovic" userId="6a177da3-8d7a-4f69-91d3-c8d49862e49d" providerId="ADAL" clId="{09E368BB-9FDB-4D4E-88CD-F50B5D401245}" dt="2025-03-09T02:05:33.034" v="1886" actId="26606"/>
          <ac:spMkLst>
            <pc:docMk/>
            <pc:sldMk cId="1461625730" sldId="264"/>
            <ac:spMk id="16" creationId="{91DC6ABD-215C-4EA8-A483-CEF5B99AB385}"/>
          </ac:spMkLst>
        </pc:spChg>
        <pc:spChg chg="add">
          <ac:chgData name="stefan.petrovic" userId="6a177da3-8d7a-4f69-91d3-c8d49862e49d" providerId="ADAL" clId="{09E368BB-9FDB-4D4E-88CD-F50B5D401245}" dt="2025-03-09T02:05:33.034" v="1886" actId="26606"/>
          <ac:spMkLst>
            <pc:docMk/>
            <pc:sldMk cId="1461625730" sldId="264"/>
            <ac:spMk id="22" creationId="{04357C93-F0CB-4A1C-8F77-4E9063789819}"/>
          </ac:spMkLst>
        </pc:spChg>
        <pc:grpChg chg="add">
          <ac:chgData name="stefan.petrovic" userId="6a177da3-8d7a-4f69-91d3-c8d49862e49d" providerId="ADAL" clId="{09E368BB-9FDB-4D4E-88CD-F50B5D401245}" dt="2025-03-09T02:05:33.034" v="1886" actId="26606"/>
          <ac:grpSpMkLst>
            <pc:docMk/>
            <pc:sldMk cId="1461625730" sldId="264"/>
            <ac:grpSpMk id="18" creationId="{3AF6A671-C637-4547-85F4-51B6D1881399}"/>
          </ac:grpSpMkLst>
        </pc:grpChg>
        <pc:picChg chg="add mod">
          <ac:chgData name="stefan.petrovic" userId="6a177da3-8d7a-4f69-91d3-c8d49862e49d" providerId="ADAL" clId="{09E368BB-9FDB-4D4E-88CD-F50B5D401245}" dt="2025-03-09T02:05:16.320" v="1875"/>
          <ac:picMkLst>
            <pc:docMk/>
            <pc:sldMk cId="1461625730" sldId="264"/>
            <ac:picMk id="5" creationId="{9E92EF33-635E-1239-BA60-15C829709DC8}"/>
          </ac:picMkLst>
        </pc:picChg>
        <pc:picChg chg="add mod">
          <ac:chgData name="stefan.petrovic" userId="6a177da3-8d7a-4f69-91d3-c8d49862e49d" providerId="ADAL" clId="{09E368BB-9FDB-4D4E-88CD-F50B5D401245}" dt="2025-03-09T02:05:21.200" v="1880"/>
          <ac:picMkLst>
            <pc:docMk/>
            <pc:sldMk cId="1461625730" sldId="264"/>
            <ac:picMk id="7" creationId="{FE6A3A95-C320-E225-52B3-C60F79AB3A65}"/>
          </ac:picMkLst>
        </pc:picChg>
        <pc:picChg chg="add mod">
          <ac:chgData name="stefan.petrovic" userId="6a177da3-8d7a-4f69-91d3-c8d49862e49d" providerId="ADAL" clId="{09E368BB-9FDB-4D4E-88CD-F50B5D401245}" dt="2025-03-09T02:05:22.811" v="1881"/>
          <ac:picMkLst>
            <pc:docMk/>
            <pc:sldMk cId="1461625730" sldId="264"/>
            <ac:picMk id="9" creationId="{997A32E7-20A4-76DA-BBE6-6C3DDD424754}"/>
          </ac:picMkLst>
        </pc:picChg>
        <pc:picChg chg="add mod">
          <ac:chgData name="stefan.petrovic" userId="6a177da3-8d7a-4f69-91d3-c8d49862e49d" providerId="ADAL" clId="{09E368BB-9FDB-4D4E-88CD-F50B5D401245}" dt="2025-03-09T02:05:33.034" v="1886" actId="26606"/>
          <ac:picMkLst>
            <pc:docMk/>
            <pc:sldMk cId="1461625730" sldId="264"/>
            <ac:picMk id="11" creationId="{CC9238C9-CC5E-2DC6-510D-5A477CC04AA7}"/>
          </ac:picMkLst>
        </pc:picChg>
      </pc:sldChg>
      <pc:sldChg chg="addSp delSp modSp add mod setBg delDesignElem modNotesTx">
        <pc:chgData name="stefan.petrovic" userId="6a177da3-8d7a-4f69-91d3-c8d49862e49d" providerId="ADAL" clId="{09E368BB-9FDB-4D4E-88CD-F50B5D401245}" dt="2025-03-09T02:20:04.059" v="3011" actId="20577"/>
        <pc:sldMkLst>
          <pc:docMk/>
          <pc:sldMk cId="2501061786" sldId="265"/>
        </pc:sldMkLst>
        <pc:spChg chg="mod">
          <ac:chgData name="stefan.petrovic" userId="6a177da3-8d7a-4f69-91d3-c8d49862e49d" providerId="ADAL" clId="{09E368BB-9FDB-4D4E-88CD-F50B5D401245}" dt="2025-03-09T02:06:26.846" v="1895" actId="26606"/>
          <ac:spMkLst>
            <pc:docMk/>
            <pc:sldMk cId="2501061786" sldId="265"/>
            <ac:spMk id="2" creationId="{2007F0D3-A06E-1C2F-ADF3-F66129C16FEC}"/>
          </ac:spMkLst>
        </pc:spChg>
        <pc:spChg chg="del">
          <ac:chgData name="stefan.petrovic" userId="6a177da3-8d7a-4f69-91d3-c8d49862e49d" providerId="ADAL" clId="{09E368BB-9FDB-4D4E-88CD-F50B5D401245}" dt="2025-03-09T02:06:08.348" v="1893" actId="478"/>
          <ac:spMkLst>
            <pc:docMk/>
            <pc:sldMk cId="2501061786" sldId="265"/>
            <ac:spMk id="3" creationId="{81BAC0D4-8C05-7B29-54D5-291EF89BD73A}"/>
          </ac:spMkLst>
        </pc:spChg>
        <pc:spChg chg="add del mod">
          <ac:chgData name="stefan.petrovic" userId="6a177da3-8d7a-4f69-91d3-c8d49862e49d" providerId="ADAL" clId="{09E368BB-9FDB-4D4E-88CD-F50B5D401245}" dt="2025-03-09T02:06:20.810" v="1894" actId="478"/>
          <ac:spMkLst>
            <pc:docMk/>
            <pc:sldMk cId="2501061786" sldId="265"/>
            <ac:spMk id="6" creationId="{1A17D6DF-EC92-B90C-EFED-279C1894E2F2}"/>
          </ac:spMkLst>
        </pc:spChg>
        <pc:spChg chg="add">
          <ac:chgData name="stefan.petrovic" userId="6a177da3-8d7a-4f69-91d3-c8d49862e49d" providerId="ADAL" clId="{09E368BB-9FDB-4D4E-88CD-F50B5D401245}" dt="2025-03-09T02:06:26.846" v="1895" actId="26606"/>
          <ac:spMkLst>
            <pc:docMk/>
            <pc:sldMk cId="2501061786" sldId="265"/>
            <ac:spMk id="9" creationId="{DCF72F19-1473-448C-AA14-0CB8AA374CF0}"/>
          </ac:spMkLst>
        </pc:spChg>
        <pc:spChg chg="add">
          <ac:chgData name="stefan.petrovic" userId="6a177da3-8d7a-4f69-91d3-c8d49862e49d" providerId="ADAL" clId="{09E368BB-9FDB-4D4E-88CD-F50B5D401245}" dt="2025-03-09T02:06:26.846" v="1895" actId="26606"/>
          <ac:spMkLst>
            <pc:docMk/>
            <pc:sldMk cId="2501061786" sldId="265"/>
            <ac:spMk id="15" creationId="{04357C93-F0CB-4A1C-8F77-4E9063789819}"/>
          </ac:spMkLst>
        </pc:spChg>
        <pc:spChg chg="del">
          <ac:chgData name="stefan.petrovic" userId="6a177da3-8d7a-4f69-91d3-c8d49862e49d" providerId="ADAL" clId="{09E368BB-9FDB-4D4E-88CD-F50B5D401245}" dt="2025-03-09T02:06:05.645" v="1892"/>
          <ac:spMkLst>
            <pc:docMk/>
            <pc:sldMk cId="2501061786" sldId="265"/>
            <ac:spMk id="16" creationId="{5A67D9A3-2A05-E6C4-4258-C719054FC89E}"/>
          </ac:spMkLst>
        </pc:spChg>
        <pc:spChg chg="del">
          <ac:chgData name="stefan.petrovic" userId="6a177da3-8d7a-4f69-91d3-c8d49862e49d" providerId="ADAL" clId="{09E368BB-9FDB-4D4E-88CD-F50B5D401245}" dt="2025-03-09T02:06:05.645" v="1892"/>
          <ac:spMkLst>
            <pc:docMk/>
            <pc:sldMk cId="2501061786" sldId="265"/>
            <ac:spMk id="18" creationId="{18569404-0F54-7A7D-DF20-A6CAF6B87AD9}"/>
          </ac:spMkLst>
        </pc:spChg>
        <pc:spChg chg="del">
          <ac:chgData name="stefan.petrovic" userId="6a177da3-8d7a-4f69-91d3-c8d49862e49d" providerId="ADAL" clId="{09E368BB-9FDB-4D4E-88CD-F50B5D401245}" dt="2025-03-09T02:06:05.645" v="1892"/>
          <ac:spMkLst>
            <pc:docMk/>
            <pc:sldMk cId="2501061786" sldId="265"/>
            <ac:spMk id="22" creationId="{A3AA319F-0E68-1B31-C924-8EA095714176}"/>
          </ac:spMkLst>
        </pc:spChg>
        <pc:grpChg chg="add">
          <ac:chgData name="stefan.petrovic" userId="6a177da3-8d7a-4f69-91d3-c8d49862e49d" providerId="ADAL" clId="{09E368BB-9FDB-4D4E-88CD-F50B5D401245}" dt="2025-03-09T02:06:26.846" v="1895" actId="26606"/>
          <ac:grpSpMkLst>
            <pc:docMk/>
            <pc:sldMk cId="2501061786" sldId="265"/>
            <ac:grpSpMk id="11" creationId="{3AF6A671-C637-4547-85F4-51B6D1881399}"/>
          </ac:grpSpMkLst>
        </pc:grpChg>
        <pc:grpChg chg="del">
          <ac:chgData name="stefan.petrovic" userId="6a177da3-8d7a-4f69-91d3-c8d49862e49d" providerId="ADAL" clId="{09E368BB-9FDB-4D4E-88CD-F50B5D401245}" dt="2025-03-09T02:06:05.645" v="1892"/>
          <ac:grpSpMkLst>
            <pc:docMk/>
            <pc:sldMk cId="2501061786" sldId="265"/>
            <ac:grpSpMk id="23" creationId="{9FE5420A-ABB0-E946-B8E6-FA230CCCD9B6}"/>
          </ac:grpSpMkLst>
        </pc:grpChg>
        <pc:picChg chg="mod">
          <ac:chgData name="stefan.petrovic" userId="6a177da3-8d7a-4f69-91d3-c8d49862e49d" providerId="ADAL" clId="{09E368BB-9FDB-4D4E-88CD-F50B5D401245}" dt="2025-03-09T02:06:26.846" v="1895" actId="26606"/>
          <ac:picMkLst>
            <pc:docMk/>
            <pc:sldMk cId="2501061786" sldId="265"/>
            <ac:picMk id="4" creationId="{12ED3180-A15E-9CD1-5F7A-A80DB73384D0}"/>
          </ac:picMkLst>
        </pc:picChg>
      </pc:sldChg>
      <pc:sldChg chg="del">
        <pc:chgData name="stefan.petrovic" userId="6a177da3-8d7a-4f69-91d3-c8d49862e49d" providerId="ADAL" clId="{09E368BB-9FDB-4D4E-88CD-F50B5D401245}" dt="2025-03-09T01:22:22.092" v="5" actId="47"/>
        <pc:sldMkLst>
          <pc:docMk/>
          <pc:sldMk cId="3121115187" sldId="265"/>
        </pc:sldMkLst>
      </pc:sldChg>
      <pc:sldChg chg="new del ord">
        <pc:chgData name="stefan.petrovic" userId="6a177da3-8d7a-4f69-91d3-c8d49862e49d" providerId="ADAL" clId="{09E368BB-9FDB-4D4E-88CD-F50B5D401245}" dt="2025-03-09T02:06:04.768" v="1890" actId="47"/>
        <pc:sldMkLst>
          <pc:docMk/>
          <pc:sldMk cId="3227994079" sldId="265"/>
        </pc:sldMkLst>
      </pc:sldChg>
    </pc:docChg>
  </pc:docChgLst>
  <pc:docChgLst>
    <pc:chgData name="stefan.petrovic" userId="6a177da3-8d7a-4f69-91d3-c8d49862e49d" providerId="ADAL" clId="{1199AAC8-7817-DB4A-B70C-D3F2CFA34D19}"/>
    <pc:docChg chg="custSel modSld">
      <pc:chgData name="stefan.petrovic" userId="6a177da3-8d7a-4f69-91d3-c8d49862e49d" providerId="ADAL" clId="{1199AAC8-7817-DB4A-B70C-D3F2CFA34D19}" dt="2025-03-09T14:09:57.493" v="1446" actId="115"/>
      <pc:docMkLst>
        <pc:docMk/>
      </pc:docMkLst>
      <pc:sldChg chg="addSp">
        <pc:chgData name="stefan.petrovic" userId="6a177da3-8d7a-4f69-91d3-c8d49862e49d" providerId="ADAL" clId="{1199AAC8-7817-DB4A-B70C-D3F2CFA34D19}" dt="2025-03-09T11:12:28.896" v="32" actId="139"/>
        <pc:sldMkLst>
          <pc:docMk/>
          <pc:sldMk cId="1604374298" sldId="257"/>
        </pc:sldMkLst>
        <pc:spChg chg="add">
          <ac:chgData name="stefan.petrovic" userId="6a177da3-8d7a-4f69-91d3-c8d49862e49d" providerId="ADAL" clId="{1199AAC8-7817-DB4A-B70C-D3F2CFA34D19}" dt="2025-03-09T11:12:28.896" v="32" actId="139"/>
          <ac:spMkLst>
            <pc:docMk/>
            <pc:sldMk cId="1604374298" sldId="257"/>
            <ac:spMk id="3" creationId="{2CBFFB09-9D3D-24C0-1219-7F403EAC010D}"/>
          </ac:spMkLst>
        </pc:spChg>
      </pc:sldChg>
      <pc:sldChg chg="modSp">
        <pc:chgData name="stefan.petrovic" userId="6a177da3-8d7a-4f69-91d3-c8d49862e49d" providerId="ADAL" clId="{1199AAC8-7817-DB4A-B70C-D3F2CFA34D19}" dt="2025-03-09T11:12:14.109" v="31" actId="20577"/>
        <pc:sldMkLst>
          <pc:docMk/>
          <pc:sldMk cId="2802845003" sldId="259"/>
        </pc:sldMkLst>
        <pc:spChg chg="mod">
          <ac:chgData name="stefan.petrovic" userId="6a177da3-8d7a-4f69-91d3-c8d49862e49d" providerId="ADAL" clId="{1199AAC8-7817-DB4A-B70C-D3F2CFA34D19}" dt="2025-03-09T11:12:14.109" v="31" actId="20577"/>
          <ac:spMkLst>
            <pc:docMk/>
            <pc:sldMk cId="2802845003" sldId="259"/>
            <ac:spMk id="3" creationId="{F5D59DB8-662E-AF45-4E00-D577FC5AC57B}"/>
          </ac:spMkLst>
        </pc:spChg>
      </pc:sldChg>
      <pc:sldChg chg="modSp">
        <pc:chgData name="stefan.petrovic" userId="6a177da3-8d7a-4f69-91d3-c8d49862e49d" providerId="ADAL" clId="{1199AAC8-7817-DB4A-B70C-D3F2CFA34D19}" dt="2025-03-09T14:09:57.493" v="1446" actId="115"/>
        <pc:sldMkLst>
          <pc:docMk/>
          <pc:sldMk cId="828214650" sldId="260"/>
        </pc:sldMkLst>
        <pc:spChg chg="mod">
          <ac:chgData name="stefan.petrovic" userId="6a177da3-8d7a-4f69-91d3-c8d49862e49d" providerId="ADAL" clId="{1199AAC8-7817-DB4A-B70C-D3F2CFA34D19}" dt="2025-03-09T14:09:57.493" v="1446" actId="115"/>
          <ac:spMkLst>
            <pc:docMk/>
            <pc:sldMk cId="828214650" sldId="260"/>
            <ac:spMk id="2" creationId="{98F6D960-6C72-ED1D-BE1D-FBB6A263B9D8}"/>
          </ac:spMkLst>
        </pc:spChg>
      </pc:sldChg>
      <pc:sldChg chg="modNotesTx">
        <pc:chgData name="stefan.petrovic" userId="6a177da3-8d7a-4f69-91d3-c8d49862e49d" providerId="ADAL" clId="{1199AAC8-7817-DB4A-B70C-D3F2CFA34D19}" dt="2025-03-09T11:26:43.917" v="1445" actId="20577"/>
        <pc:sldMkLst>
          <pc:docMk/>
          <pc:sldMk cId="3303382974" sldId="261"/>
        </pc:sldMkLst>
      </pc:sldChg>
      <pc:sldChg chg="modNotesTx">
        <pc:chgData name="stefan.petrovic" userId="6a177da3-8d7a-4f69-91d3-c8d49862e49d" providerId="ADAL" clId="{1199AAC8-7817-DB4A-B70C-D3F2CFA34D19}" dt="2025-03-09T11:23:41.285" v="1365" actId="20577"/>
        <pc:sldMkLst>
          <pc:docMk/>
          <pc:sldMk cId="1461625730" sldId="26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3ACDE-B542-4DFF-91F0-DFB434D90187}"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FF40B92E-ACC9-405F-93F3-8530398F0BB4}">
      <dgm:prSet/>
      <dgm:spPr/>
      <dgm:t>
        <a:bodyPr/>
        <a:lstStyle/>
        <a:p>
          <a:pPr>
            <a:lnSpc>
              <a:spcPct val="100000"/>
            </a:lnSpc>
            <a:defRPr cap="all"/>
          </a:pPr>
          <a:r>
            <a:rPr lang="en-GB"/>
            <a:t>Notify and bring awareness to water quality levels in rivers</a:t>
          </a:r>
          <a:endParaRPr lang="en-US"/>
        </a:p>
      </dgm:t>
    </dgm:pt>
    <dgm:pt modelId="{B9311F71-8053-4788-9154-90939D764AE9}" type="parTrans" cxnId="{70FED204-22D9-4080-BE64-FFEBFF4712FB}">
      <dgm:prSet/>
      <dgm:spPr/>
      <dgm:t>
        <a:bodyPr/>
        <a:lstStyle/>
        <a:p>
          <a:endParaRPr lang="en-US"/>
        </a:p>
      </dgm:t>
    </dgm:pt>
    <dgm:pt modelId="{0EDCE6AC-F74C-473B-AF79-C94188D7008A}" type="sibTrans" cxnId="{70FED204-22D9-4080-BE64-FFEBFF4712FB}">
      <dgm:prSet/>
      <dgm:spPr/>
      <dgm:t>
        <a:bodyPr/>
        <a:lstStyle/>
        <a:p>
          <a:endParaRPr lang="en-US"/>
        </a:p>
      </dgm:t>
    </dgm:pt>
    <dgm:pt modelId="{CDAB60DC-4563-4909-A9C3-921427634444}">
      <dgm:prSet/>
      <dgm:spPr/>
      <dgm:t>
        <a:bodyPr/>
        <a:lstStyle/>
        <a:p>
          <a:pPr>
            <a:lnSpc>
              <a:spcPct val="100000"/>
            </a:lnSpc>
            <a:defRPr cap="all"/>
          </a:pPr>
          <a:r>
            <a:rPr lang="en-GB" dirty="0"/>
            <a:t>Provide insights into health risks and solutions</a:t>
          </a:r>
          <a:endParaRPr lang="en-US" dirty="0"/>
        </a:p>
      </dgm:t>
    </dgm:pt>
    <dgm:pt modelId="{91F966A3-4B18-440B-9B12-2DAB39FAFD90}" type="parTrans" cxnId="{A57FC956-E44D-4B73-976C-0B96FDE59282}">
      <dgm:prSet/>
      <dgm:spPr/>
      <dgm:t>
        <a:bodyPr/>
        <a:lstStyle/>
        <a:p>
          <a:endParaRPr lang="en-US"/>
        </a:p>
      </dgm:t>
    </dgm:pt>
    <dgm:pt modelId="{58CB9FE3-1A5B-4930-8B7D-0DE32F4CE870}" type="sibTrans" cxnId="{A57FC956-E44D-4B73-976C-0B96FDE59282}">
      <dgm:prSet/>
      <dgm:spPr/>
      <dgm:t>
        <a:bodyPr/>
        <a:lstStyle/>
        <a:p>
          <a:endParaRPr lang="en-US"/>
        </a:p>
      </dgm:t>
    </dgm:pt>
    <dgm:pt modelId="{BCBFD946-6B05-4560-BEDE-A7C422A8C838}" type="pres">
      <dgm:prSet presAssocID="{0B33ACDE-B542-4DFF-91F0-DFB434D90187}" presName="root" presStyleCnt="0">
        <dgm:presLayoutVars>
          <dgm:dir/>
          <dgm:resizeHandles val="exact"/>
        </dgm:presLayoutVars>
      </dgm:prSet>
      <dgm:spPr/>
    </dgm:pt>
    <dgm:pt modelId="{8C7DBC99-2D22-4F0C-8D2B-76F0B85F0560}" type="pres">
      <dgm:prSet presAssocID="{FF40B92E-ACC9-405F-93F3-8530398F0BB4}" presName="compNode" presStyleCnt="0"/>
      <dgm:spPr/>
    </dgm:pt>
    <dgm:pt modelId="{906C8691-9A27-4914-82E5-7094969CDE30}" type="pres">
      <dgm:prSet presAssocID="{FF40B92E-ACC9-405F-93F3-8530398F0BB4}" presName="iconBgRect" presStyleLbl="bgShp" presStyleIdx="0" presStyleCnt="2"/>
      <dgm:spPr>
        <a:prstGeom prst="round2DiagRect">
          <a:avLst>
            <a:gd name="adj1" fmla="val 29727"/>
            <a:gd name="adj2" fmla="val 0"/>
          </a:avLst>
        </a:prstGeom>
      </dgm:spPr>
    </dgm:pt>
    <dgm:pt modelId="{F23B7121-720E-4A7F-8EF7-B89E2CA3AD30}" type="pres">
      <dgm:prSet presAssocID="{FF40B92E-ACC9-405F-93F3-8530398F0B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ter"/>
        </a:ext>
      </dgm:extLst>
    </dgm:pt>
    <dgm:pt modelId="{E00A2132-297E-41DA-B5DA-F8191DECCF2B}" type="pres">
      <dgm:prSet presAssocID="{FF40B92E-ACC9-405F-93F3-8530398F0BB4}" presName="spaceRect" presStyleCnt="0"/>
      <dgm:spPr/>
    </dgm:pt>
    <dgm:pt modelId="{E4E4F04B-E583-4D8E-9EF4-7F687877C303}" type="pres">
      <dgm:prSet presAssocID="{FF40B92E-ACC9-405F-93F3-8530398F0BB4}" presName="textRect" presStyleLbl="revTx" presStyleIdx="0" presStyleCnt="2">
        <dgm:presLayoutVars>
          <dgm:chMax val="1"/>
          <dgm:chPref val="1"/>
        </dgm:presLayoutVars>
      </dgm:prSet>
      <dgm:spPr/>
    </dgm:pt>
    <dgm:pt modelId="{DBE9FE55-6CAB-4E8A-B0F0-273F1B48C22C}" type="pres">
      <dgm:prSet presAssocID="{0EDCE6AC-F74C-473B-AF79-C94188D7008A}" presName="sibTrans" presStyleCnt="0"/>
      <dgm:spPr/>
    </dgm:pt>
    <dgm:pt modelId="{4251BEDD-A651-475F-9E13-A1BCFCBBF64D}" type="pres">
      <dgm:prSet presAssocID="{CDAB60DC-4563-4909-A9C3-921427634444}" presName="compNode" presStyleCnt="0"/>
      <dgm:spPr/>
    </dgm:pt>
    <dgm:pt modelId="{0B0934C0-A67B-4431-B2D4-3C4D40D9B6BC}" type="pres">
      <dgm:prSet presAssocID="{CDAB60DC-4563-4909-A9C3-921427634444}" presName="iconBgRect" presStyleLbl="bgShp" presStyleIdx="1" presStyleCnt="2"/>
      <dgm:spPr>
        <a:prstGeom prst="round2DiagRect">
          <a:avLst>
            <a:gd name="adj1" fmla="val 29727"/>
            <a:gd name="adj2" fmla="val 0"/>
          </a:avLst>
        </a:prstGeom>
      </dgm:spPr>
    </dgm:pt>
    <dgm:pt modelId="{C41E7C78-78E3-4821-8CCB-5F9087E41E4D}" type="pres">
      <dgm:prSet presAssocID="{CDAB60DC-4563-4909-A9C3-9214276344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69798376-C0FF-4D98-816B-F2AC2AE995D8}" type="pres">
      <dgm:prSet presAssocID="{CDAB60DC-4563-4909-A9C3-921427634444}" presName="spaceRect" presStyleCnt="0"/>
      <dgm:spPr/>
    </dgm:pt>
    <dgm:pt modelId="{F50D10FD-088E-406A-821B-C62B49081844}" type="pres">
      <dgm:prSet presAssocID="{CDAB60DC-4563-4909-A9C3-921427634444}" presName="textRect" presStyleLbl="revTx" presStyleIdx="1" presStyleCnt="2">
        <dgm:presLayoutVars>
          <dgm:chMax val="1"/>
          <dgm:chPref val="1"/>
        </dgm:presLayoutVars>
      </dgm:prSet>
      <dgm:spPr/>
    </dgm:pt>
  </dgm:ptLst>
  <dgm:cxnLst>
    <dgm:cxn modelId="{70FED204-22D9-4080-BE64-FFEBFF4712FB}" srcId="{0B33ACDE-B542-4DFF-91F0-DFB434D90187}" destId="{FF40B92E-ACC9-405F-93F3-8530398F0BB4}" srcOrd="0" destOrd="0" parTransId="{B9311F71-8053-4788-9154-90939D764AE9}" sibTransId="{0EDCE6AC-F74C-473B-AF79-C94188D7008A}"/>
    <dgm:cxn modelId="{307E8A16-08E7-4741-97A4-6D7EFB15BE48}" type="presOf" srcId="{FF40B92E-ACC9-405F-93F3-8530398F0BB4}" destId="{E4E4F04B-E583-4D8E-9EF4-7F687877C303}" srcOrd="0" destOrd="0" presId="urn:microsoft.com/office/officeart/2018/5/layout/IconLeafLabelList"/>
    <dgm:cxn modelId="{A57FC956-E44D-4B73-976C-0B96FDE59282}" srcId="{0B33ACDE-B542-4DFF-91F0-DFB434D90187}" destId="{CDAB60DC-4563-4909-A9C3-921427634444}" srcOrd="1" destOrd="0" parTransId="{91F966A3-4B18-440B-9B12-2DAB39FAFD90}" sibTransId="{58CB9FE3-1A5B-4930-8B7D-0DE32F4CE870}"/>
    <dgm:cxn modelId="{09EE8957-14C0-4F72-9498-B5D77FBEDD02}" type="presOf" srcId="{CDAB60DC-4563-4909-A9C3-921427634444}" destId="{F50D10FD-088E-406A-821B-C62B49081844}" srcOrd="0" destOrd="0" presId="urn:microsoft.com/office/officeart/2018/5/layout/IconLeafLabelList"/>
    <dgm:cxn modelId="{0DECBDE5-D592-4F7F-9DFD-DEDC05565F4D}" type="presOf" srcId="{0B33ACDE-B542-4DFF-91F0-DFB434D90187}" destId="{BCBFD946-6B05-4560-BEDE-A7C422A8C838}" srcOrd="0" destOrd="0" presId="urn:microsoft.com/office/officeart/2018/5/layout/IconLeafLabelList"/>
    <dgm:cxn modelId="{B1EBE728-18E9-4282-ABEC-2DC03AEAE13F}" type="presParOf" srcId="{BCBFD946-6B05-4560-BEDE-A7C422A8C838}" destId="{8C7DBC99-2D22-4F0C-8D2B-76F0B85F0560}" srcOrd="0" destOrd="0" presId="urn:microsoft.com/office/officeart/2018/5/layout/IconLeafLabelList"/>
    <dgm:cxn modelId="{4CC429AB-02EB-4078-B1FB-BA9845C2BB90}" type="presParOf" srcId="{8C7DBC99-2D22-4F0C-8D2B-76F0B85F0560}" destId="{906C8691-9A27-4914-82E5-7094969CDE30}" srcOrd="0" destOrd="0" presId="urn:microsoft.com/office/officeart/2018/5/layout/IconLeafLabelList"/>
    <dgm:cxn modelId="{D4A052D8-5189-4FF4-8199-1D6135B17A57}" type="presParOf" srcId="{8C7DBC99-2D22-4F0C-8D2B-76F0B85F0560}" destId="{F23B7121-720E-4A7F-8EF7-B89E2CA3AD30}" srcOrd="1" destOrd="0" presId="urn:microsoft.com/office/officeart/2018/5/layout/IconLeafLabelList"/>
    <dgm:cxn modelId="{D7CD7030-F692-43EF-90D7-B6141063AF28}" type="presParOf" srcId="{8C7DBC99-2D22-4F0C-8D2B-76F0B85F0560}" destId="{E00A2132-297E-41DA-B5DA-F8191DECCF2B}" srcOrd="2" destOrd="0" presId="urn:microsoft.com/office/officeart/2018/5/layout/IconLeafLabelList"/>
    <dgm:cxn modelId="{8934B25E-948F-4DA4-A86F-EF0B3A82EF38}" type="presParOf" srcId="{8C7DBC99-2D22-4F0C-8D2B-76F0B85F0560}" destId="{E4E4F04B-E583-4D8E-9EF4-7F687877C303}" srcOrd="3" destOrd="0" presId="urn:microsoft.com/office/officeart/2018/5/layout/IconLeafLabelList"/>
    <dgm:cxn modelId="{2765D7ED-F0E6-46E5-94F7-9B2F91686EA2}" type="presParOf" srcId="{BCBFD946-6B05-4560-BEDE-A7C422A8C838}" destId="{DBE9FE55-6CAB-4E8A-B0F0-273F1B48C22C}" srcOrd="1" destOrd="0" presId="urn:microsoft.com/office/officeart/2018/5/layout/IconLeafLabelList"/>
    <dgm:cxn modelId="{7CD3308C-882B-4121-8C10-88F788C4A992}" type="presParOf" srcId="{BCBFD946-6B05-4560-BEDE-A7C422A8C838}" destId="{4251BEDD-A651-475F-9E13-A1BCFCBBF64D}" srcOrd="2" destOrd="0" presId="urn:microsoft.com/office/officeart/2018/5/layout/IconLeafLabelList"/>
    <dgm:cxn modelId="{3FC9A52A-2774-4A7A-B62C-4ADC96A0EFF1}" type="presParOf" srcId="{4251BEDD-A651-475F-9E13-A1BCFCBBF64D}" destId="{0B0934C0-A67B-4431-B2D4-3C4D40D9B6BC}" srcOrd="0" destOrd="0" presId="urn:microsoft.com/office/officeart/2018/5/layout/IconLeafLabelList"/>
    <dgm:cxn modelId="{C13B1FE3-7521-48BE-AF96-806954AAFA6A}" type="presParOf" srcId="{4251BEDD-A651-475F-9E13-A1BCFCBBF64D}" destId="{C41E7C78-78E3-4821-8CCB-5F9087E41E4D}" srcOrd="1" destOrd="0" presId="urn:microsoft.com/office/officeart/2018/5/layout/IconLeafLabelList"/>
    <dgm:cxn modelId="{D868976F-E2C5-4CD9-9FEF-119DAD62DCA2}" type="presParOf" srcId="{4251BEDD-A651-475F-9E13-A1BCFCBBF64D}" destId="{69798376-C0FF-4D98-816B-F2AC2AE995D8}" srcOrd="2" destOrd="0" presId="urn:microsoft.com/office/officeart/2018/5/layout/IconLeafLabelList"/>
    <dgm:cxn modelId="{FC045A38-312F-4538-AAA4-95EBC8825942}" type="presParOf" srcId="{4251BEDD-A651-475F-9E13-A1BCFCBBF64D}" destId="{F50D10FD-088E-406A-821B-C62B49081844}"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1786D7-F6A1-4300-AA44-AE84564E77DC}"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B6452A5-C595-4E0F-9BE8-722BC394DA20}">
      <dgm:prSet/>
      <dgm:spPr/>
      <dgm:t>
        <a:bodyPr/>
        <a:lstStyle/>
        <a:p>
          <a:pPr>
            <a:lnSpc>
              <a:spcPct val="100000"/>
            </a:lnSpc>
            <a:defRPr b="1"/>
          </a:pPr>
          <a:r>
            <a:rPr lang="en-GB" b="0" dirty="0"/>
            <a:t>Data sourced from the </a:t>
          </a:r>
          <a:r>
            <a:rPr lang="en-GB" b="1" dirty="0"/>
            <a:t>official</a:t>
          </a:r>
          <a:r>
            <a:rPr lang="en-GB" b="0" dirty="0"/>
            <a:t> </a:t>
          </a:r>
          <a:r>
            <a:rPr lang="en-GB" b="1" dirty="0"/>
            <a:t>government</a:t>
          </a:r>
          <a:r>
            <a:rPr lang="en-GB" b="0" dirty="0"/>
            <a:t> DEFRA hydrology API</a:t>
          </a:r>
          <a:endParaRPr lang="en-US" b="0" dirty="0"/>
        </a:p>
      </dgm:t>
    </dgm:pt>
    <dgm:pt modelId="{EEA2A556-42E1-4EE4-9800-F36AC59F7C63}" type="parTrans" cxnId="{F778F953-ED5E-448A-BD69-3D32CC3B9EF1}">
      <dgm:prSet/>
      <dgm:spPr/>
      <dgm:t>
        <a:bodyPr/>
        <a:lstStyle/>
        <a:p>
          <a:endParaRPr lang="en-US"/>
        </a:p>
      </dgm:t>
    </dgm:pt>
    <dgm:pt modelId="{DFC7493D-68E2-499E-9FCA-8FE25ADC710F}" type="sibTrans" cxnId="{F778F953-ED5E-448A-BD69-3D32CC3B9EF1}">
      <dgm:prSet/>
      <dgm:spPr/>
      <dgm:t>
        <a:bodyPr/>
        <a:lstStyle/>
        <a:p>
          <a:endParaRPr lang="en-US"/>
        </a:p>
      </dgm:t>
    </dgm:pt>
    <dgm:pt modelId="{8A2ADB9F-84F5-43EA-B1CC-3C6215BCC7F4}">
      <dgm:prSet/>
      <dgm:spPr/>
      <dgm:t>
        <a:bodyPr/>
        <a:lstStyle/>
        <a:p>
          <a:pPr>
            <a:lnSpc>
              <a:spcPct val="100000"/>
            </a:lnSpc>
            <a:defRPr b="1"/>
          </a:pPr>
          <a:r>
            <a:rPr lang="en-GB"/>
            <a:t>Factors considered:</a:t>
          </a:r>
          <a:endParaRPr lang="en-US"/>
        </a:p>
      </dgm:t>
    </dgm:pt>
    <dgm:pt modelId="{CA2AFCE7-4E38-40BC-8512-665ED4D3DAB6}" type="parTrans" cxnId="{EAE41A4B-B6B3-4F63-B776-07E0698BAA26}">
      <dgm:prSet/>
      <dgm:spPr/>
      <dgm:t>
        <a:bodyPr/>
        <a:lstStyle/>
        <a:p>
          <a:endParaRPr lang="en-US"/>
        </a:p>
      </dgm:t>
    </dgm:pt>
    <dgm:pt modelId="{272DA81B-A72A-4AE9-AEA6-5DDCDDEA352E}" type="sibTrans" cxnId="{EAE41A4B-B6B3-4F63-B776-07E0698BAA26}">
      <dgm:prSet/>
      <dgm:spPr/>
      <dgm:t>
        <a:bodyPr/>
        <a:lstStyle/>
        <a:p>
          <a:endParaRPr lang="en-US"/>
        </a:p>
      </dgm:t>
    </dgm:pt>
    <dgm:pt modelId="{76F90517-6D11-490C-A2F1-0EA82111429A}">
      <dgm:prSet/>
      <dgm:spPr/>
      <dgm:t>
        <a:bodyPr/>
        <a:lstStyle/>
        <a:p>
          <a:pPr>
            <a:lnSpc>
              <a:spcPct val="100000"/>
            </a:lnSpc>
          </a:pPr>
          <a:r>
            <a:rPr lang="en-GB"/>
            <a:t>Temperature</a:t>
          </a:r>
          <a:endParaRPr lang="en-US"/>
        </a:p>
      </dgm:t>
    </dgm:pt>
    <dgm:pt modelId="{A962D386-62D5-48FF-AD4A-479DA1447D32}" type="parTrans" cxnId="{DF4E05C6-D02A-4467-BEF3-F92A342C2A96}">
      <dgm:prSet/>
      <dgm:spPr/>
      <dgm:t>
        <a:bodyPr/>
        <a:lstStyle/>
        <a:p>
          <a:endParaRPr lang="en-US"/>
        </a:p>
      </dgm:t>
    </dgm:pt>
    <dgm:pt modelId="{891077F7-D247-4DAD-A192-8705F48D8CAF}" type="sibTrans" cxnId="{DF4E05C6-D02A-4467-BEF3-F92A342C2A96}">
      <dgm:prSet/>
      <dgm:spPr/>
      <dgm:t>
        <a:bodyPr/>
        <a:lstStyle/>
        <a:p>
          <a:endParaRPr lang="en-US"/>
        </a:p>
      </dgm:t>
    </dgm:pt>
    <dgm:pt modelId="{C3711479-2D20-4F5C-B565-3934C121A425}">
      <dgm:prSet/>
      <dgm:spPr/>
      <dgm:t>
        <a:bodyPr/>
        <a:lstStyle/>
        <a:p>
          <a:pPr>
            <a:lnSpc>
              <a:spcPct val="100000"/>
            </a:lnSpc>
          </a:pPr>
          <a:r>
            <a:rPr lang="en-GB"/>
            <a:t>Date</a:t>
          </a:r>
          <a:endParaRPr lang="en-US"/>
        </a:p>
      </dgm:t>
    </dgm:pt>
    <dgm:pt modelId="{E94064DA-BA36-494A-8F03-1B0152999084}" type="parTrans" cxnId="{E17ED6A9-FED6-440E-99AE-FE6024D543C5}">
      <dgm:prSet/>
      <dgm:spPr/>
      <dgm:t>
        <a:bodyPr/>
        <a:lstStyle/>
        <a:p>
          <a:endParaRPr lang="en-US"/>
        </a:p>
      </dgm:t>
    </dgm:pt>
    <dgm:pt modelId="{3B8A7D43-28CC-43DA-AD01-255FD6F38439}" type="sibTrans" cxnId="{E17ED6A9-FED6-440E-99AE-FE6024D543C5}">
      <dgm:prSet/>
      <dgm:spPr/>
      <dgm:t>
        <a:bodyPr/>
        <a:lstStyle/>
        <a:p>
          <a:endParaRPr lang="en-US"/>
        </a:p>
      </dgm:t>
    </dgm:pt>
    <dgm:pt modelId="{B26D23BB-FFB7-4C26-AE1F-87EAC3808F0B}">
      <dgm:prSet/>
      <dgm:spPr/>
      <dgm:t>
        <a:bodyPr/>
        <a:lstStyle/>
        <a:p>
          <a:pPr>
            <a:lnSpc>
              <a:spcPct val="100000"/>
            </a:lnSpc>
          </a:pPr>
          <a:r>
            <a:rPr lang="en-GB"/>
            <a:t>Dissolved Oxygen</a:t>
          </a:r>
          <a:endParaRPr lang="en-US"/>
        </a:p>
      </dgm:t>
    </dgm:pt>
    <dgm:pt modelId="{E8EEC8B8-84DF-4EB0-BDBE-D6B5C3B8936C}" type="parTrans" cxnId="{C2A01DD5-6F3F-49C5-8943-204173402108}">
      <dgm:prSet/>
      <dgm:spPr/>
      <dgm:t>
        <a:bodyPr/>
        <a:lstStyle/>
        <a:p>
          <a:endParaRPr lang="en-US"/>
        </a:p>
      </dgm:t>
    </dgm:pt>
    <dgm:pt modelId="{57959441-8411-4EE2-81DA-7BA1CEDAC71E}" type="sibTrans" cxnId="{C2A01DD5-6F3F-49C5-8943-204173402108}">
      <dgm:prSet/>
      <dgm:spPr/>
      <dgm:t>
        <a:bodyPr/>
        <a:lstStyle/>
        <a:p>
          <a:endParaRPr lang="en-US"/>
        </a:p>
      </dgm:t>
    </dgm:pt>
    <dgm:pt modelId="{1D7D8D37-9348-41C3-B2AA-987C455D66E5}">
      <dgm:prSet/>
      <dgm:spPr/>
      <dgm:t>
        <a:bodyPr/>
        <a:lstStyle/>
        <a:p>
          <a:pPr>
            <a:lnSpc>
              <a:spcPct val="100000"/>
            </a:lnSpc>
          </a:pPr>
          <a:r>
            <a:rPr lang="en-GB"/>
            <a:t>pH</a:t>
          </a:r>
          <a:endParaRPr lang="en-US"/>
        </a:p>
      </dgm:t>
    </dgm:pt>
    <dgm:pt modelId="{588FCB08-4299-44CC-8B9C-F4C2AF636DB4}" type="parTrans" cxnId="{074ED508-30C9-422B-96E9-D1FC189424B0}">
      <dgm:prSet/>
      <dgm:spPr/>
      <dgm:t>
        <a:bodyPr/>
        <a:lstStyle/>
        <a:p>
          <a:endParaRPr lang="en-US"/>
        </a:p>
      </dgm:t>
    </dgm:pt>
    <dgm:pt modelId="{AD7BC52E-FD38-4237-85C8-7CF00B0AA264}" type="sibTrans" cxnId="{074ED508-30C9-422B-96E9-D1FC189424B0}">
      <dgm:prSet/>
      <dgm:spPr/>
      <dgm:t>
        <a:bodyPr/>
        <a:lstStyle/>
        <a:p>
          <a:endParaRPr lang="en-US"/>
        </a:p>
      </dgm:t>
    </dgm:pt>
    <dgm:pt modelId="{5CBABF29-562F-498A-ACB9-598149E78E8E}">
      <dgm:prSet/>
      <dgm:spPr/>
      <dgm:t>
        <a:bodyPr/>
        <a:lstStyle/>
        <a:p>
          <a:pPr>
            <a:lnSpc>
              <a:spcPct val="100000"/>
            </a:lnSpc>
          </a:pPr>
          <a:r>
            <a:rPr lang="en-GB"/>
            <a:t>Turbidity</a:t>
          </a:r>
          <a:endParaRPr lang="en-US"/>
        </a:p>
      </dgm:t>
    </dgm:pt>
    <dgm:pt modelId="{0A9ABCCA-BD3B-4E75-A972-8C589D0EAAD2}" type="parTrans" cxnId="{ADF427FC-C124-49D6-8101-CAFD16D388BA}">
      <dgm:prSet/>
      <dgm:spPr/>
      <dgm:t>
        <a:bodyPr/>
        <a:lstStyle/>
        <a:p>
          <a:endParaRPr lang="en-US"/>
        </a:p>
      </dgm:t>
    </dgm:pt>
    <dgm:pt modelId="{2DBC4AB7-4CD7-4553-9375-7A52DC0730E0}" type="sibTrans" cxnId="{ADF427FC-C124-49D6-8101-CAFD16D388BA}">
      <dgm:prSet/>
      <dgm:spPr/>
      <dgm:t>
        <a:bodyPr/>
        <a:lstStyle/>
        <a:p>
          <a:endParaRPr lang="en-US"/>
        </a:p>
      </dgm:t>
    </dgm:pt>
    <dgm:pt modelId="{E9292B60-1A7A-41AE-9DE0-17AB3ADA4659}">
      <dgm:prSet/>
      <dgm:spPr/>
      <dgm:t>
        <a:bodyPr/>
        <a:lstStyle/>
        <a:p>
          <a:pPr>
            <a:lnSpc>
              <a:spcPct val="100000"/>
            </a:lnSpc>
          </a:pPr>
          <a:r>
            <a:rPr lang="en-GB"/>
            <a:t>Nitrates</a:t>
          </a:r>
          <a:endParaRPr lang="en-US"/>
        </a:p>
      </dgm:t>
    </dgm:pt>
    <dgm:pt modelId="{F75EB83E-50A9-4948-97D2-272248EC257D}" type="parTrans" cxnId="{526BFDB5-616C-4171-BD49-332445432DDA}">
      <dgm:prSet/>
      <dgm:spPr/>
      <dgm:t>
        <a:bodyPr/>
        <a:lstStyle/>
        <a:p>
          <a:endParaRPr lang="en-US"/>
        </a:p>
      </dgm:t>
    </dgm:pt>
    <dgm:pt modelId="{F2661FCC-85EF-4581-87D2-A5F86E9FC0A9}" type="sibTrans" cxnId="{526BFDB5-616C-4171-BD49-332445432DDA}">
      <dgm:prSet/>
      <dgm:spPr/>
      <dgm:t>
        <a:bodyPr/>
        <a:lstStyle/>
        <a:p>
          <a:endParaRPr lang="en-US"/>
        </a:p>
      </dgm:t>
    </dgm:pt>
    <dgm:pt modelId="{75C1F6B6-A221-4D97-BE18-42756E69B795}" type="pres">
      <dgm:prSet presAssocID="{AA1786D7-F6A1-4300-AA44-AE84564E77DC}" presName="root" presStyleCnt="0">
        <dgm:presLayoutVars>
          <dgm:dir/>
          <dgm:resizeHandles val="exact"/>
        </dgm:presLayoutVars>
      </dgm:prSet>
      <dgm:spPr/>
    </dgm:pt>
    <dgm:pt modelId="{46DCF0BB-E086-42CF-88D7-61494B108B4A}" type="pres">
      <dgm:prSet presAssocID="{8B6452A5-C595-4E0F-9BE8-722BC394DA20}" presName="compNode" presStyleCnt="0"/>
      <dgm:spPr/>
    </dgm:pt>
    <dgm:pt modelId="{3B0FDE22-5CB7-4217-9B41-63F9997E07B2}" type="pres">
      <dgm:prSet presAssocID="{8B6452A5-C595-4E0F-9BE8-722BC394DA2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26FF855-4F21-4EAF-A57B-4C940A59E606}" type="pres">
      <dgm:prSet presAssocID="{8B6452A5-C595-4E0F-9BE8-722BC394DA20}" presName="iconSpace" presStyleCnt="0"/>
      <dgm:spPr/>
    </dgm:pt>
    <dgm:pt modelId="{E29E139A-CD61-4D39-A581-A2BAD4E89169}" type="pres">
      <dgm:prSet presAssocID="{8B6452A5-C595-4E0F-9BE8-722BC394DA20}" presName="parTx" presStyleLbl="revTx" presStyleIdx="0" presStyleCnt="4">
        <dgm:presLayoutVars>
          <dgm:chMax val="0"/>
          <dgm:chPref val="0"/>
        </dgm:presLayoutVars>
      </dgm:prSet>
      <dgm:spPr/>
    </dgm:pt>
    <dgm:pt modelId="{0A0F6AF0-5284-46D9-A075-F2030640C5FA}" type="pres">
      <dgm:prSet presAssocID="{8B6452A5-C595-4E0F-9BE8-722BC394DA20}" presName="txSpace" presStyleCnt="0"/>
      <dgm:spPr/>
    </dgm:pt>
    <dgm:pt modelId="{BAE32919-66BF-4C5B-A323-5B18E9B86A77}" type="pres">
      <dgm:prSet presAssocID="{8B6452A5-C595-4E0F-9BE8-722BC394DA20}" presName="desTx" presStyleLbl="revTx" presStyleIdx="1" presStyleCnt="4">
        <dgm:presLayoutVars/>
      </dgm:prSet>
      <dgm:spPr/>
    </dgm:pt>
    <dgm:pt modelId="{D668B98D-2D9E-4606-AB22-9169DB813450}" type="pres">
      <dgm:prSet presAssocID="{DFC7493D-68E2-499E-9FCA-8FE25ADC710F}" presName="sibTrans" presStyleCnt="0"/>
      <dgm:spPr/>
    </dgm:pt>
    <dgm:pt modelId="{46ADDC2F-25EF-4083-8130-B2CA140ABB11}" type="pres">
      <dgm:prSet presAssocID="{8A2ADB9F-84F5-43EA-B1CC-3C6215BCC7F4}" presName="compNode" presStyleCnt="0"/>
      <dgm:spPr/>
    </dgm:pt>
    <dgm:pt modelId="{47D2491C-13FE-4305-A6F8-71239D4029CE}" type="pres">
      <dgm:prSet presAssocID="{8A2ADB9F-84F5-43EA-B1CC-3C6215BCC7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1EE52A90-285A-4E86-809C-896BFBCFBA77}" type="pres">
      <dgm:prSet presAssocID="{8A2ADB9F-84F5-43EA-B1CC-3C6215BCC7F4}" presName="iconSpace" presStyleCnt="0"/>
      <dgm:spPr/>
    </dgm:pt>
    <dgm:pt modelId="{4E775070-09F1-485B-BA79-CE0E15D7D690}" type="pres">
      <dgm:prSet presAssocID="{8A2ADB9F-84F5-43EA-B1CC-3C6215BCC7F4}" presName="parTx" presStyleLbl="revTx" presStyleIdx="2" presStyleCnt="4">
        <dgm:presLayoutVars>
          <dgm:chMax val="0"/>
          <dgm:chPref val="0"/>
        </dgm:presLayoutVars>
      </dgm:prSet>
      <dgm:spPr/>
    </dgm:pt>
    <dgm:pt modelId="{708F14B8-7D85-4FE6-BCAE-52B37098FB44}" type="pres">
      <dgm:prSet presAssocID="{8A2ADB9F-84F5-43EA-B1CC-3C6215BCC7F4}" presName="txSpace" presStyleCnt="0"/>
      <dgm:spPr/>
    </dgm:pt>
    <dgm:pt modelId="{4EA62E20-5199-4F2A-AA45-AA933E2D05FF}" type="pres">
      <dgm:prSet presAssocID="{8A2ADB9F-84F5-43EA-B1CC-3C6215BCC7F4}" presName="desTx" presStyleLbl="revTx" presStyleIdx="3" presStyleCnt="4">
        <dgm:presLayoutVars/>
      </dgm:prSet>
      <dgm:spPr/>
    </dgm:pt>
  </dgm:ptLst>
  <dgm:cxnLst>
    <dgm:cxn modelId="{066BE505-3F81-48CE-AB41-62CFB179AE42}" type="presOf" srcId="{5CBABF29-562F-498A-ACB9-598149E78E8E}" destId="{4EA62E20-5199-4F2A-AA45-AA933E2D05FF}" srcOrd="0" destOrd="4" presId="urn:microsoft.com/office/officeart/2018/5/layout/CenteredIconLabelDescriptionList"/>
    <dgm:cxn modelId="{87DD7006-3798-4C72-897A-E61640B9FF5B}" type="presOf" srcId="{8B6452A5-C595-4E0F-9BE8-722BC394DA20}" destId="{E29E139A-CD61-4D39-A581-A2BAD4E89169}" srcOrd="0" destOrd="0" presId="urn:microsoft.com/office/officeart/2018/5/layout/CenteredIconLabelDescriptionList"/>
    <dgm:cxn modelId="{074ED508-30C9-422B-96E9-D1FC189424B0}" srcId="{8A2ADB9F-84F5-43EA-B1CC-3C6215BCC7F4}" destId="{1D7D8D37-9348-41C3-B2AA-987C455D66E5}" srcOrd="3" destOrd="0" parTransId="{588FCB08-4299-44CC-8B9C-F4C2AF636DB4}" sibTransId="{AD7BC52E-FD38-4237-85C8-7CF00B0AA264}"/>
    <dgm:cxn modelId="{F4F87D29-DF61-44F1-ADCA-34AAD7514EFE}" type="presOf" srcId="{C3711479-2D20-4F5C-B565-3934C121A425}" destId="{4EA62E20-5199-4F2A-AA45-AA933E2D05FF}" srcOrd="0" destOrd="1" presId="urn:microsoft.com/office/officeart/2018/5/layout/CenteredIconLabelDescriptionList"/>
    <dgm:cxn modelId="{5598F035-3C4C-49EB-BFE8-2A10A7AE2095}" type="presOf" srcId="{AA1786D7-F6A1-4300-AA44-AE84564E77DC}" destId="{75C1F6B6-A221-4D97-BE18-42756E69B795}" srcOrd="0" destOrd="0" presId="urn:microsoft.com/office/officeart/2018/5/layout/CenteredIconLabelDescriptionList"/>
    <dgm:cxn modelId="{EAE41A4B-B6B3-4F63-B776-07E0698BAA26}" srcId="{AA1786D7-F6A1-4300-AA44-AE84564E77DC}" destId="{8A2ADB9F-84F5-43EA-B1CC-3C6215BCC7F4}" srcOrd="1" destOrd="0" parTransId="{CA2AFCE7-4E38-40BC-8512-665ED4D3DAB6}" sibTransId="{272DA81B-A72A-4AE9-AEA6-5DDCDDEA352E}"/>
    <dgm:cxn modelId="{F778F953-ED5E-448A-BD69-3D32CC3B9EF1}" srcId="{AA1786D7-F6A1-4300-AA44-AE84564E77DC}" destId="{8B6452A5-C595-4E0F-9BE8-722BC394DA20}" srcOrd="0" destOrd="0" parTransId="{EEA2A556-42E1-4EE4-9800-F36AC59F7C63}" sibTransId="{DFC7493D-68E2-499E-9FCA-8FE25ADC710F}"/>
    <dgm:cxn modelId="{E17ED6A9-FED6-440E-99AE-FE6024D543C5}" srcId="{8A2ADB9F-84F5-43EA-B1CC-3C6215BCC7F4}" destId="{C3711479-2D20-4F5C-B565-3934C121A425}" srcOrd="1" destOrd="0" parTransId="{E94064DA-BA36-494A-8F03-1B0152999084}" sibTransId="{3B8A7D43-28CC-43DA-AD01-255FD6F38439}"/>
    <dgm:cxn modelId="{526BFDB5-616C-4171-BD49-332445432DDA}" srcId="{8A2ADB9F-84F5-43EA-B1CC-3C6215BCC7F4}" destId="{E9292B60-1A7A-41AE-9DE0-17AB3ADA4659}" srcOrd="5" destOrd="0" parTransId="{F75EB83E-50A9-4948-97D2-272248EC257D}" sibTransId="{F2661FCC-85EF-4581-87D2-A5F86E9FC0A9}"/>
    <dgm:cxn modelId="{DF4E05C6-D02A-4467-BEF3-F92A342C2A96}" srcId="{8A2ADB9F-84F5-43EA-B1CC-3C6215BCC7F4}" destId="{76F90517-6D11-490C-A2F1-0EA82111429A}" srcOrd="0" destOrd="0" parTransId="{A962D386-62D5-48FF-AD4A-479DA1447D32}" sibTransId="{891077F7-D247-4DAD-A192-8705F48D8CAF}"/>
    <dgm:cxn modelId="{426985CF-2E32-43A6-9ABE-5464B014663A}" type="presOf" srcId="{E9292B60-1A7A-41AE-9DE0-17AB3ADA4659}" destId="{4EA62E20-5199-4F2A-AA45-AA933E2D05FF}" srcOrd="0" destOrd="5" presId="urn:microsoft.com/office/officeart/2018/5/layout/CenteredIconLabelDescriptionList"/>
    <dgm:cxn modelId="{57C1CFD0-FCAF-4458-BDAB-27D2816CE990}" type="presOf" srcId="{B26D23BB-FFB7-4C26-AE1F-87EAC3808F0B}" destId="{4EA62E20-5199-4F2A-AA45-AA933E2D05FF}" srcOrd="0" destOrd="2" presId="urn:microsoft.com/office/officeart/2018/5/layout/CenteredIconLabelDescriptionList"/>
    <dgm:cxn modelId="{C2A01DD5-6F3F-49C5-8943-204173402108}" srcId="{8A2ADB9F-84F5-43EA-B1CC-3C6215BCC7F4}" destId="{B26D23BB-FFB7-4C26-AE1F-87EAC3808F0B}" srcOrd="2" destOrd="0" parTransId="{E8EEC8B8-84DF-4EB0-BDBE-D6B5C3B8936C}" sibTransId="{57959441-8411-4EE2-81DA-7BA1CEDAC71E}"/>
    <dgm:cxn modelId="{CC57E5F9-7B5C-4909-96F1-5588B10855B4}" type="presOf" srcId="{8A2ADB9F-84F5-43EA-B1CC-3C6215BCC7F4}" destId="{4E775070-09F1-485B-BA79-CE0E15D7D690}" srcOrd="0" destOrd="0" presId="urn:microsoft.com/office/officeart/2018/5/layout/CenteredIconLabelDescriptionList"/>
    <dgm:cxn modelId="{C7D30DFA-9A52-4BBD-9B6A-EB0AD5659DD5}" type="presOf" srcId="{1D7D8D37-9348-41C3-B2AA-987C455D66E5}" destId="{4EA62E20-5199-4F2A-AA45-AA933E2D05FF}" srcOrd="0" destOrd="3" presId="urn:microsoft.com/office/officeart/2018/5/layout/CenteredIconLabelDescriptionList"/>
    <dgm:cxn modelId="{ADF427FC-C124-49D6-8101-CAFD16D388BA}" srcId="{8A2ADB9F-84F5-43EA-B1CC-3C6215BCC7F4}" destId="{5CBABF29-562F-498A-ACB9-598149E78E8E}" srcOrd="4" destOrd="0" parTransId="{0A9ABCCA-BD3B-4E75-A972-8C589D0EAAD2}" sibTransId="{2DBC4AB7-4CD7-4553-9375-7A52DC0730E0}"/>
    <dgm:cxn modelId="{F28928FC-69FF-47B6-91B2-0AEF0AFB7A5B}" type="presOf" srcId="{76F90517-6D11-490C-A2F1-0EA82111429A}" destId="{4EA62E20-5199-4F2A-AA45-AA933E2D05FF}" srcOrd="0" destOrd="0" presId="urn:microsoft.com/office/officeart/2018/5/layout/CenteredIconLabelDescriptionList"/>
    <dgm:cxn modelId="{A476C59A-9E6B-412C-BB59-3B85E2D1455D}" type="presParOf" srcId="{75C1F6B6-A221-4D97-BE18-42756E69B795}" destId="{46DCF0BB-E086-42CF-88D7-61494B108B4A}" srcOrd="0" destOrd="0" presId="urn:microsoft.com/office/officeart/2018/5/layout/CenteredIconLabelDescriptionList"/>
    <dgm:cxn modelId="{C937A765-A385-46E9-915B-2B41904C2436}" type="presParOf" srcId="{46DCF0BB-E086-42CF-88D7-61494B108B4A}" destId="{3B0FDE22-5CB7-4217-9B41-63F9997E07B2}" srcOrd="0" destOrd="0" presId="urn:microsoft.com/office/officeart/2018/5/layout/CenteredIconLabelDescriptionList"/>
    <dgm:cxn modelId="{BE13C9D8-84AC-466C-98B8-F060C0A9DB59}" type="presParOf" srcId="{46DCF0BB-E086-42CF-88D7-61494B108B4A}" destId="{726FF855-4F21-4EAF-A57B-4C940A59E606}" srcOrd="1" destOrd="0" presId="urn:microsoft.com/office/officeart/2018/5/layout/CenteredIconLabelDescriptionList"/>
    <dgm:cxn modelId="{1520C499-C219-41F0-B5C8-75E27A322E9C}" type="presParOf" srcId="{46DCF0BB-E086-42CF-88D7-61494B108B4A}" destId="{E29E139A-CD61-4D39-A581-A2BAD4E89169}" srcOrd="2" destOrd="0" presId="urn:microsoft.com/office/officeart/2018/5/layout/CenteredIconLabelDescriptionList"/>
    <dgm:cxn modelId="{DFFF15B5-46C4-4CD3-9A79-5E8E3CAE75C3}" type="presParOf" srcId="{46DCF0BB-E086-42CF-88D7-61494B108B4A}" destId="{0A0F6AF0-5284-46D9-A075-F2030640C5FA}" srcOrd="3" destOrd="0" presId="urn:microsoft.com/office/officeart/2018/5/layout/CenteredIconLabelDescriptionList"/>
    <dgm:cxn modelId="{505F0847-F840-49BC-ACBD-C57268C32620}" type="presParOf" srcId="{46DCF0BB-E086-42CF-88D7-61494B108B4A}" destId="{BAE32919-66BF-4C5B-A323-5B18E9B86A77}" srcOrd="4" destOrd="0" presId="urn:microsoft.com/office/officeart/2018/5/layout/CenteredIconLabelDescriptionList"/>
    <dgm:cxn modelId="{4DD69183-DC2F-4C40-9BEB-D716B93777F0}" type="presParOf" srcId="{75C1F6B6-A221-4D97-BE18-42756E69B795}" destId="{D668B98D-2D9E-4606-AB22-9169DB813450}" srcOrd="1" destOrd="0" presId="urn:microsoft.com/office/officeart/2018/5/layout/CenteredIconLabelDescriptionList"/>
    <dgm:cxn modelId="{991C1091-8EC6-4A6F-80DA-FFBE18409E18}" type="presParOf" srcId="{75C1F6B6-A221-4D97-BE18-42756E69B795}" destId="{46ADDC2F-25EF-4083-8130-B2CA140ABB11}" srcOrd="2" destOrd="0" presId="urn:microsoft.com/office/officeart/2018/5/layout/CenteredIconLabelDescriptionList"/>
    <dgm:cxn modelId="{C4BC34DA-43C4-4E6F-B4C2-828003D21BE0}" type="presParOf" srcId="{46ADDC2F-25EF-4083-8130-B2CA140ABB11}" destId="{47D2491C-13FE-4305-A6F8-71239D4029CE}" srcOrd="0" destOrd="0" presId="urn:microsoft.com/office/officeart/2018/5/layout/CenteredIconLabelDescriptionList"/>
    <dgm:cxn modelId="{C4909A80-42C4-452A-B194-6CE20D4507C5}" type="presParOf" srcId="{46ADDC2F-25EF-4083-8130-B2CA140ABB11}" destId="{1EE52A90-285A-4E86-809C-896BFBCFBA77}" srcOrd="1" destOrd="0" presId="urn:microsoft.com/office/officeart/2018/5/layout/CenteredIconLabelDescriptionList"/>
    <dgm:cxn modelId="{1EE37D75-E786-4E79-8F0A-E41EA1B889AE}" type="presParOf" srcId="{46ADDC2F-25EF-4083-8130-B2CA140ABB11}" destId="{4E775070-09F1-485B-BA79-CE0E15D7D690}" srcOrd="2" destOrd="0" presId="urn:microsoft.com/office/officeart/2018/5/layout/CenteredIconLabelDescriptionList"/>
    <dgm:cxn modelId="{E7C786E3-6875-4575-BB27-020026B858F5}" type="presParOf" srcId="{46ADDC2F-25EF-4083-8130-B2CA140ABB11}" destId="{708F14B8-7D85-4FE6-BCAE-52B37098FB44}" srcOrd="3" destOrd="0" presId="urn:microsoft.com/office/officeart/2018/5/layout/CenteredIconLabelDescriptionList"/>
    <dgm:cxn modelId="{16D73026-B66F-4AF4-BCDB-C0E1684BFAB4}" type="presParOf" srcId="{46ADDC2F-25EF-4083-8130-B2CA140ABB11}" destId="{4EA62E20-5199-4F2A-AA45-AA933E2D05F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929857-2CB5-4275-A769-B504F207AA50}"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9EDC358F-D9AC-449B-A892-73D130762E70}">
      <dgm:prSet/>
      <dgm:spPr/>
      <dgm:t>
        <a:bodyPr/>
        <a:lstStyle/>
        <a:p>
          <a:pPr>
            <a:lnSpc>
              <a:spcPct val="100000"/>
            </a:lnSpc>
            <a:defRPr cap="all"/>
          </a:pPr>
          <a:r>
            <a:rPr lang="en-GB" dirty="0"/>
            <a:t>Not all measurements are provided</a:t>
          </a:r>
          <a:endParaRPr lang="en-US" dirty="0"/>
        </a:p>
      </dgm:t>
    </dgm:pt>
    <dgm:pt modelId="{1A526123-033D-42F4-9A43-990FE1F48055}" type="parTrans" cxnId="{6D42ADF5-A19B-4730-8EB7-2139577E9D11}">
      <dgm:prSet/>
      <dgm:spPr/>
      <dgm:t>
        <a:bodyPr/>
        <a:lstStyle/>
        <a:p>
          <a:endParaRPr lang="en-US"/>
        </a:p>
      </dgm:t>
    </dgm:pt>
    <dgm:pt modelId="{877BEAC8-1A61-48FB-998A-134086A1784E}" type="sibTrans" cxnId="{6D42ADF5-A19B-4730-8EB7-2139577E9D11}">
      <dgm:prSet/>
      <dgm:spPr/>
      <dgm:t>
        <a:bodyPr/>
        <a:lstStyle/>
        <a:p>
          <a:endParaRPr lang="en-US"/>
        </a:p>
      </dgm:t>
    </dgm:pt>
    <dgm:pt modelId="{565059B6-59D0-49D7-AE5B-3707A3437803}">
      <dgm:prSet/>
      <dgm:spPr/>
      <dgm:t>
        <a:bodyPr/>
        <a:lstStyle/>
        <a:p>
          <a:pPr>
            <a:lnSpc>
              <a:spcPct val="100000"/>
            </a:lnSpc>
            <a:defRPr cap="all"/>
          </a:pPr>
          <a:r>
            <a:rPr lang="en-GB" dirty="0"/>
            <a:t>Some stations may be closed, or out of date</a:t>
          </a:r>
          <a:endParaRPr lang="en-US" dirty="0"/>
        </a:p>
      </dgm:t>
    </dgm:pt>
    <dgm:pt modelId="{9EB7BD59-0334-4B7C-A43D-D9B2F3F6235E}" type="parTrans" cxnId="{27CC8926-27C6-496F-9D73-459C6C4B0E62}">
      <dgm:prSet/>
      <dgm:spPr/>
      <dgm:t>
        <a:bodyPr/>
        <a:lstStyle/>
        <a:p>
          <a:endParaRPr lang="en-US"/>
        </a:p>
      </dgm:t>
    </dgm:pt>
    <dgm:pt modelId="{8637AEA9-A8EF-4E60-A096-FCAF95AA6C95}" type="sibTrans" cxnId="{27CC8926-27C6-496F-9D73-459C6C4B0E62}">
      <dgm:prSet/>
      <dgm:spPr/>
      <dgm:t>
        <a:bodyPr/>
        <a:lstStyle/>
        <a:p>
          <a:endParaRPr lang="en-US"/>
        </a:p>
      </dgm:t>
    </dgm:pt>
    <dgm:pt modelId="{5971C12B-3347-4637-BBBE-C3FA312884F6}" type="pres">
      <dgm:prSet presAssocID="{2A929857-2CB5-4275-A769-B504F207AA50}" presName="root" presStyleCnt="0">
        <dgm:presLayoutVars>
          <dgm:dir/>
          <dgm:resizeHandles val="exact"/>
        </dgm:presLayoutVars>
      </dgm:prSet>
      <dgm:spPr/>
    </dgm:pt>
    <dgm:pt modelId="{515001E6-619D-455D-95AF-244FE0FF03DF}" type="pres">
      <dgm:prSet presAssocID="{9EDC358F-D9AC-449B-A892-73D130762E70}" presName="compNode" presStyleCnt="0"/>
      <dgm:spPr/>
    </dgm:pt>
    <dgm:pt modelId="{396ABBD1-EBBF-4FFA-A04D-01C699C55273}" type="pres">
      <dgm:prSet presAssocID="{9EDC358F-D9AC-449B-A892-73D130762E70}" presName="iconBgRect" presStyleLbl="bgShp" presStyleIdx="0" presStyleCnt="2"/>
      <dgm:spPr>
        <a:prstGeom prst="round2DiagRect">
          <a:avLst>
            <a:gd name="adj1" fmla="val 29727"/>
            <a:gd name="adj2" fmla="val 0"/>
          </a:avLst>
        </a:prstGeom>
      </dgm:spPr>
    </dgm:pt>
    <dgm:pt modelId="{F2250D0C-CA98-4B67-9BB8-0072E67F5F17}" type="pres">
      <dgm:prSet presAssocID="{9EDC358F-D9AC-449B-A892-73D130762E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A001290C-3068-4792-B73F-41270999279E}" type="pres">
      <dgm:prSet presAssocID="{9EDC358F-D9AC-449B-A892-73D130762E70}" presName="spaceRect" presStyleCnt="0"/>
      <dgm:spPr/>
    </dgm:pt>
    <dgm:pt modelId="{06A2E482-C0B6-411D-80E5-818E71C7F058}" type="pres">
      <dgm:prSet presAssocID="{9EDC358F-D9AC-449B-A892-73D130762E70}" presName="textRect" presStyleLbl="revTx" presStyleIdx="0" presStyleCnt="2">
        <dgm:presLayoutVars>
          <dgm:chMax val="1"/>
          <dgm:chPref val="1"/>
        </dgm:presLayoutVars>
      </dgm:prSet>
      <dgm:spPr/>
    </dgm:pt>
    <dgm:pt modelId="{13E39022-FA02-40B6-BD71-DCA5EA9F754F}" type="pres">
      <dgm:prSet presAssocID="{877BEAC8-1A61-48FB-998A-134086A1784E}" presName="sibTrans" presStyleCnt="0"/>
      <dgm:spPr/>
    </dgm:pt>
    <dgm:pt modelId="{120FB8A6-9AC4-49BF-8869-0C0B2F90E6A2}" type="pres">
      <dgm:prSet presAssocID="{565059B6-59D0-49D7-AE5B-3707A3437803}" presName="compNode" presStyleCnt="0"/>
      <dgm:spPr/>
    </dgm:pt>
    <dgm:pt modelId="{052160E1-93D2-4B86-94D0-665FA9BD23FE}" type="pres">
      <dgm:prSet presAssocID="{565059B6-59D0-49D7-AE5B-3707A3437803}" presName="iconBgRect" presStyleLbl="bgShp" presStyleIdx="1" presStyleCnt="2"/>
      <dgm:spPr>
        <a:prstGeom prst="round2DiagRect">
          <a:avLst>
            <a:gd name="adj1" fmla="val 29727"/>
            <a:gd name="adj2" fmla="val 0"/>
          </a:avLst>
        </a:prstGeom>
      </dgm:spPr>
    </dgm:pt>
    <dgm:pt modelId="{1C694CC5-5E2A-4765-9082-9B065D24BFEE}" type="pres">
      <dgm:prSet presAssocID="{565059B6-59D0-49D7-AE5B-3707A343780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 Sign"/>
        </a:ext>
      </dgm:extLst>
    </dgm:pt>
    <dgm:pt modelId="{7AE49F6E-D86A-4DBC-A6F1-2EF713775574}" type="pres">
      <dgm:prSet presAssocID="{565059B6-59D0-49D7-AE5B-3707A3437803}" presName="spaceRect" presStyleCnt="0"/>
      <dgm:spPr/>
    </dgm:pt>
    <dgm:pt modelId="{3463B72A-B1FB-45FE-8EFD-98E998A91B79}" type="pres">
      <dgm:prSet presAssocID="{565059B6-59D0-49D7-AE5B-3707A3437803}" presName="textRect" presStyleLbl="revTx" presStyleIdx="1" presStyleCnt="2">
        <dgm:presLayoutVars>
          <dgm:chMax val="1"/>
          <dgm:chPref val="1"/>
        </dgm:presLayoutVars>
      </dgm:prSet>
      <dgm:spPr/>
    </dgm:pt>
  </dgm:ptLst>
  <dgm:cxnLst>
    <dgm:cxn modelId="{7ACED720-2A37-4ABB-95A3-8553DFE0954C}" type="presOf" srcId="{2A929857-2CB5-4275-A769-B504F207AA50}" destId="{5971C12B-3347-4637-BBBE-C3FA312884F6}" srcOrd="0" destOrd="0" presId="urn:microsoft.com/office/officeart/2018/5/layout/IconLeafLabelList"/>
    <dgm:cxn modelId="{27CC8926-27C6-496F-9D73-459C6C4B0E62}" srcId="{2A929857-2CB5-4275-A769-B504F207AA50}" destId="{565059B6-59D0-49D7-AE5B-3707A3437803}" srcOrd="1" destOrd="0" parTransId="{9EB7BD59-0334-4B7C-A43D-D9B2F3F6235E}" sibTransId="{8637AEA9-A8EF-4E60-A096-FCAF95AA6C95}"/>
    <dgm:cxn modelId="{8022442C-F8B8-4D1B-AE56-0FA74D0DD9F0}" type="presOf" srcId="{9EDC358F-D9AC-449B-A892-73D130762E70}" destId="{06A2E482-C0B6-411D-80E5-818E71C7F058}" srcOrd="0" destOrd="0" presId="urn:microsoft.com/office/officeart/2018/5/layout/IconLeafLabelList"/>
    <dgm:cxn modelId="{D979FAD0-E570-407C-B153-8C9DE28D5E2A}" type="presOf" srcId="{565059B6-59D0-49D7-AE5B-3707A3437803}" destId="{3463B72A-B1FB-45FE-8EFD-98E998A91B79}" srcOrd="0" destOrd="0" presId="urn:microsoft.com/office/officeart/2018/5/layout/IconLeafLabelList"/>
    <dgm:cxn modelId="{6D42ADF5-A19B-4730-8EB7-2139577E9D11}" srcId="{2A929857-2CB5-4275-A769-B504F207AA50}" destId="{9EDC358F-D9AC-449B-A892-73D130762E70}" srcOrd="0" destOrd="0" parTransId="{1A526123-033D-42F4-9A43-990FE1F48055}" sibTransId="{877BEAC8-1A61-48FB-998A-134086A1784E}"/>
    <dgm:cxn modelId="{035F2236-C061-4252-863C-F2B9563514F9}" type="presParOf" srcId="{5971C12B-3347-4637-BBBE-C3FA312884F6}" destId="{515001E6-619D-455D-95AF-244FE0FF03DF}" srcOrd="0" destOrd="0" presId="urn:microsoft.com/office/officeart/2018/5/layout/IconLeafLabelList"/>
    <dgm:cxn modelId="{590C3774-DCBF-418C-BC18-F53725AC0A90}" type="presParOf" srcId="{515001E6-619D-455D-95AF-244FE0FF03DF}" destId="{396ABBD1-EBBF-4FFA-A04D-01C699C55273}" srcOrd="0" destOrd="0" presId="urn:microsoft.com/office/officeart/2018/5/layout/IconLeafLabelList"/>
    <dgm:cxn modelId="{87CFF5CD-78CA-430A-A2EE-8E5BE892EED3}" type="presParOf" srcId="{515001E6-619D-455D-95AF-244FE0FF03DF}" destId="{F2250D0C-CA98-4B67-9BB8-0072E67F5F17}" srcOrd="1" destOrd="0" presId="urn:microsoft.com/office/officeart/2018/5/layout/IconLeafLabelList"/>
    <dgm:cxn modelId="{BC13C164-CF35-4120-985F-DBC3F20AC16E}" type="presParOf" srcId="{515001E6-619D-455D-95AF-244FE0FF03DF}" destId="{A001290C-3068-4792-B73F-41270999279E}" srcOrd="2" destOrd="0" presId="urn:microsoft.com/office/officeart/2018/5/layout/IconLeafLabelList"/>
    <dgm:cxn modelId="{F29F3E68-BF62-41D2-AA9B-980DE432F8E2}" type="presParOf" srcId="{515001E6-619D-455D-95AF-244FE0FF03DF}" destId="{06A2E482-C0B6-411D-80E5-818E71C7F058}" srcOrd="3" destOrd="0" presId="urn:microsoft.com/office/officeart/2018/5/layout/IconLeafLabelList"/>
    <dgm:cxn modelId="{E9C9520C-3DD6-4E6B-8197-BB588D5DF642}" type="presParOf" srcId="{5971C12B-3347-4637-BBBE-C3FA312884F6}" destId="{13E39022-FA02-40B6-BD71-DCA5EA9F754F}" srcOrd="1" destOrd="0" presId="urn:microsoft.com/office/officeart/2018/5/layout/IconLeafLabelList"/>
    <dgm:cxn modelId="{7B7D592D-D995-497F-B942-E15A9C864E89}" type="presParOf" srcId="{5971C12B-3347-4637-BBBE-C3FA312884F6}" destId="{120FB8A6-9AC4-49BF-8869-0C0B2F90E6A2}" srcOrd="2" destOrd="0" presId="urn:microsoft.com/office/officeart/2018/5/layout/IconLeafLabelList"/>
    <dgm:cxn modelId="{55EDCEB7-23DA-44EA-A003-81908AB7DC72}" type="presParOf" srcId="{120FB8A6-9AC4-49BF-8869-0C0B2F90E6A2}" destId="{052160E1-93D2-4B86-94D0-665FA9BD23FE}" srcOrd="0" destOrd="0" presId="urn:microsoft.com/office/officeart/2018/5/layout/IconLeafLabelList"/>
    <dgm:cxn modelId="{08E5C5F0-EE5B-40B1-A5C1-C318BB2A6210}" type="presParOf" srcId="{120FB8A6-9AC4-49BF-8869-0C0B2F90E6A2}" destId="{1C694CC5-5E2A-4765-9082-9B065D24BFEE}" srcOrd="1" destOrd="0" presId="urn:microsoft.com/office/officeart/2018/5/layout/IconLeafLabelList"/>
    <dgm:cxn modelId="{143EF99D-D34F-4623-B4A7-F306B24FF26F}" type="presParOf" srcId="{120FB8A6-9AC4-49BF-8869-0C0B2F90E6A2}" destId="{7AE49F6E-D86A-4DBC-A6F1-2EF713775574}" srcOrd="2" destOrd="0" presId="urn:microsoft.com/office/officeart/2018/5/layout/IconLeafLabelList"/>
    <dgm:cxn modelId="{CFD4023F-2C4B-4F37-9E40-9E8B10E3E26F}" type="presParOf" srcId="{120FB8A6-9AC4-49BF-8869-0C0B2F90E6A2}" destId="{3463B72A-B1FB-45FE-8EFD-98E998A91B7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8A22D1-61E7-4352-A296-5B92CCE7714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79EF83A-113F-477B-9669-6691174B2721}">
      <dgm:prSet/>
      <dgm:spPr/>
      <dgm:t>
        <a:bodyPr/>
        <a:lstStyle/>
        <a:p>
          <a:pPr>
            <a:lnSpc>
              <a:spcPct val="100000"/>
            </a:lnSpc>
            <a:defRPr cap="all"/>
          </a:pPr>
          <a:r>
            <a:rPr lang="en-GB"/>
            <a:t>ML can be used to forecast measurements</a:t>
          </a:r>
          <a:endParaRPr lang="en-US"/>
        </a:p>
      </dgm:t>
    </dgm:pt>
    <dgm:pt modelId="{57E8A2A7-32CD-432B-BC9F-2805D6B88CAE}" type="parTrans" cxnId="{84DF9719-FDDE-4DBB-A3F6-508853EB3D82}">
      <dgm:prSet/>
      <dgm:spPr/>
      <dgm:t>
        <a:bodyPr/>
        <a:lstStyle/>
        <a:p>
          <a:endParaRPr lang="en-US"/>
        </a:p>
      </dgm:t>
    </dgm:pt>
    <dgm:pt modelId="{B7F244CF-D79F-49D7-BE8D-47A64BD2FA10}" type="sibTrans" cxnId="{84DF9719-FDDE-4DBB-A3F6-508853EB3D82}">
      <dgm:prSet/>
      <dgm:spPr/>
      <dgm:t>
        <a:bodyPr/>
        <a:lstStyle/>
        <a:p>
          <a:endParaRPr lang="en-US"/>
        </a:p>
      </dgm:t>
    </dgm:pt>
    <dgm:pt modelId="{0E61DE09-5999-4829-8540-A7AD780ECCA3}">
      <dgm:prSet/>
      <dgm:spPr/>
      <dgm:t>
        <a:bodyPr/>
        <a:lstStyle/>
        <a:p>
          <a:pPr>
            <a:lnSpc>
              <a:spcPct val="100000"/>
            </a:lnSpc>
            <a:defRPr cap="all"/>
          </a:pPr>
          <a:r>
            <a:rPr lang="en-GB"/>
            <a:t>Allowing for simulations and investigation into improving water quality</a:t>
          </a:r>
          <a:endParaRPr lang="en-US"/>
        </a:p>
      </dgm:t>
    </dgm:pt>
    <dgm:pt modelId="{F86DDBA2-9AD9-44EF-9031-3E9286C6EFD4}" type="parTrans" cxnId="{963EC833-74CE-45FD-83C3-A65B78CD20C4}">
      <dgm:prSet/>
      <dgm:spPr/>
      <dgm:t>
        <a:bodyPr/>
        <a:lstStyle/>
        <a:p>
          <a:endParaRPr lang="en-US"/>
        </a:p>
      </dgm:t>
    </dgm:pt>
    <dgm:pt modelId="{02448E2C-5BB3-49CA-A6A3-9F27D985D0F2}" type="sibTrans" cxnId="{963EC833-74CE-45FD-83C3-A65B78CD20C4}">
      <dgm:prSet/>
      <dgm:spPr/>
      <dgm:t>
        <a:bodyPr/>
        <a:lstStyle/>
        <a:p>
          <a:endParaRPr lang="en-US"/>
        </a:p>
      </dgm:t>
    </dgm:pt>
    <dgm:pt modelId="{83DCDDC5-2DED-4C29-BC5C-4D5E884EDA27}" type="pres">
      <dgm:prSet presAssocID="{7D8A22D1-61E7-4352-A296-5B92CCE77143}" presName="root" presStyleCnt="0">
        <dgm:presLayoutVars>
          <dgm:dir/>
          <dgm:resizeHandles val="exact"/>
        </dgm:presLayoutVars>
      </dgm:prSet>
      <dgm:spPr/>
    </dgm:pt>
    <dgm:pt modelId="{734CE409-B4D4-4847-9078-1C87872BE7DD}" type="pres">
      <dgm:prSet presAssocID="{179EF83A-113F-477B-9669-6691174B2721}" presName="compNode" presStyleCnt="0"/>
      <dgm:spPr/>
    </dgm:pt>
    <dgm:pt modelId="{D8577509-ACD0-45F3-9ACE-EF9515951F38}" type="pres">
      <dgm:prSet presAssocID="{179EF83A-113F-477B-9669-6691174B2721}" presName="iconBgRect" presStyleLbl="bgShp" presStyleIdx="0" presStyleCnt="2"/>
      <dgm:spPr>
        <a:prstGeom prst="round2DiagRect">
          <a:avLst>
            <a:gd name="adj1" fmla="val 29727"/>
            <a:gd name="adj2" fmla="val 0"/>
          </a:avLst>
        </a:prstGeom>
      </dgm:spPr>
    </dgm:pt>
    <dgm:pt modelId="{E03A35F6-0363-4562-8186-93D2E61021A6}" type="pres">
      <dgm:prSet presAssocID="{179EF83A-113F-477B-9669-6691174B27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FC62FD36-5130-4D0C-8772-0863D78863E4}" type="pres">
      <dgm:prSet presAssocID="{179EF83A-113F-477B-9669-6691174B2721}" presName="spaceRect" presStyleCnt="0"/>
      <dgm:spPr/>
    </dgm:pt>
    <dgm:pt modelId="{E8A0680D-9873-462C-B819-E8A350B941E3}" type="pres">
      <dgm:prSet presAssocID="{179EF83A-113F-477B-9669-6691174B2721}" presName="textRect" presStyleLbl="revTx" presStyleIdx="0" presStyleCnt="2">
        <dgm:presLayoutVars>
          <dgm:chMax val="1"/>
          <dgm:chPref val="1"/>
        </dgm:presLayoutVars>
      </dgm:prSet>
      <dgm:spPr/>
    </dgm:pt>
    <dgm:pt modelId="{1725A61B-7666-4910-9D43-C3FBE7D90374}" type="pres">
      <dgm:prSet presAssocID="{B7F244CF-D79F-49D7-BE8D-47A64BD2FA10}" presName="sibTrans" presStyleCnt="0"/>
      <dgm:spPr/>
    </dgm:pt>
    <dgm:pt modelId="{924291AF-4602-4D92-AC9A-7B8ABA8FAE35}" type="pres">
      <dgm:prSet presAssocID="{0E61DE09-5999-4829-8540-A7AD780ECCA3}" presName="compNode" presStyleCnt="0"/>
      <dgm:spPr/>
    </dgm:pt>
    <dgm:pt modelId="{A8A710FF-890A-4A7D-9BA5-6455E62D2F2E}" type="pres">
      <dgm:prSet presAssocID="{0E61DE09-5999-4829-8540-A7AD780ECCA3}" presName="iconBgRect" presStyleLbl="bgShp" presStyleIdx="1" presStyleCnt="2"/>
      <dgm:spPr>
        <a:prstGeom prst="round2DiagRect">
          <a:avLst>
            <a:gd name="adj1" fmla="val 29727"/>
            <a:gd name="adj2" fmla="val 0"/>
          </a:avLst>
        </a:prstGeom>
      </dgm:spPr>
    </dgm:pt>
    <dgm:pt modelId="{1ED5D72B-2691-4F82-A4AF-FEDB0CA212C7}" type="pres">
      <dgm:prSet presAssocID="{0E61DE09-5999-4829-8540-A7AD780ECC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
        </a:ext>
      </dgm:extLst>
    </dgm:pt>
    <dgm:pt modelId="{05203E88-CD8D-4022-819C-92EAF434D489}" type="pres">
      <dgm:prSet presAssocID="{0E61DE09-5999-4829-8540-A7AD780ECCA3}" presName="spaceRect" presStyleCnt="0"/>
      <dgm:spPr/>
    </dgm:pt>
    <dgm:pt modelId="{5EB454AD-3DA6-432B-BC2C-F2D06E9022C6}" type="pres">
      <dgm:prSet presAssocID="{0E61DE09-5999-4829-8540-A7AD780ECCA3}" presName="textRect" presStyleLbl="revTx" presStyleIdx="1" presStyleCnt="2">
        <dgm:presLayoutVars>
          <dgm:chMax val="1"/>
          <dgm:chPref val="1"/>
        </dgm:presLayoutVars>
      </dgm:prSet>
      <dgm:spPr/>
    </dgm:pt>
  </dgm:ptLst>
  <dgm:cxnLst>
    <dgm:cxn modelId="{84DF9719-FDDE-4DBB-A3F6-508853EB3D82}" srcId="{7D8A22D1-61E7-4352-A296-5B92CCE77143}" destId="{179EF83A-113F-477B-9669-6691174B2721}" srcOrd="0" destOrd="0" parTransId="{57E8A2A7-32CD-432B-BC9F-2805D6B88CAE}" sibTransId="{B7F244CF-D79F-49D7-BE8D-47A64BD2FA10}"/>
    <dgm:cxn modelId="{963EC833-74CE-45FD-83C3-A65B78CD20C4}" srcId="{7D8A22D1-61E7-4352-A296-5B92CCE77143}" destId="{0E61DE09-5999-4829-8540-A7AD780ECCA3}" srcOrd="1" destOrd="0" parTransId="{F86DDBA2-9AD9-44EF-9031-3E9286C6EFD4}" sibTransId="{02448E2C-5BB3-49CA-A6A3-9F27D985D0F2}"/>
    <dgm:cxn modelId="{4162FE68-C544-400F-B894-E024AAED6B7B}" type="presOf" srcId="{179EF83A-113F-477B-9669-6691174B2721}" destId="{E8A0680D-9873-462C-B819-E8A350B941E3}" srcOrd="0" destOrd="0" presId="urn:microsoft.com/office/officeart/2018/5/layout/IconLeafLabelList"/>
    <dgm:cxn modelId="{3F0715BD-B115-4F7B-A7C8-1D643A0E8742}" type="presOf" srcId="{7D8A22D1-61E7-4352-A296-5B92CCE77143}" destId="{83DCDDC5-2DED-4C29-BC5C-4D5E884EDA27}" srcOrd="0" destOrd="0" presId="urn:microsoft.com/office/officeart/2018/5/layout/IconLeafLabelList"/>
    <dgm:cxn modelId="{63EC0BE5-673A-4331-A651-D72F30AFC636}" type="presOf" srcId="{0E61DE09-5999-4829-8540-A7AD780ECCA3}" destId="{5EB454AD-3DA6-432B-BC2C-F2D06E9022C6}" srcOrd="0" destOrd="0" presId="urn:microsoft.com/office/officeart/2018/5/layout/IconLeafLabelList"/>
    <dgm:cxn modelId="{7489D433-7039-4A4D-9CE4-71E3CE33630B}" type="presParOf" srcId="{83DCDDC5-2DED-4C29-BC5C-4D5E884EDA27}" destId="{734CE409-B4D4-4847-9078-1C87872BE7DD}" srcOrd="0" destOrd="0" presId="urn:microsoft.com/office/officeart/2018/5/layout/IconLeafLabelList"/>
    <dgm:cxn modelId="{C8D3CCBE-A4AB-4655-8E27-9703243DAD2B}" type="presParOf" srcId="{734CE409-B4D4-4847-9078-1C87872BE7DD}" destId="{D8577509-ACD0-45F3-9ACE-EF9515951F38}" srcOrd="0" destOrd="0" presId="urn:microsoft.com/office/officeart/2018/5/layout/IconLeafLabelList"/>
    <dgm:cxn modelId="{A5E2A11B-3403-4978-B7C4-B84FD0D9A457}" type="presParOf" srcId="{734CE409-B4D4-4847-9078-1C87872BE7DD}" destId="{E03A35F6-0363-4562-8186-93D2E61021A6}" srcOrd="1" destOrd="0" presId="urn:microsoft.com/office/officeart/2018/5/layout/IconLeafLabelList"/>
    <dgm:cxn modelId="{DAAB15F0-B259-44A5-879B-84EE1A728F26}" type="presParOf" srcId="{734CE409-B4D4-4847-9078-1C87872BE7DD}" destId="{FC62FD36-5130-4D0C-8772-0863D78863E4}" srcOrd="2" destOrd="0" presId="urn:microsoft.com/office/officeart/2018/5/layout/IconLeafLabelList"/>
    <dgm:cxn modelId="{C2E2061A-4277-4E6B-9E17-1B997E916C86}" type="presParOf" srcId="{734CE409-B4D4-4847-9078-1C87872BE7DD}" destId="{E8A0680D-9873-462C-B819-E8A350B941E3}" srcOrd="3" destOrd="0" presId="urn:microsoft.com/office/officeart/2018/5/layout/IconLeafLabelList"/>
    <dgm:cxn modelId="{11C3FE44-1469-495E-9A69-A1A876E25DC0}" type="presParOf" srcId="{83DCDDC5-2DED-4C29-BC5C-4D5E884EDA27}" destId="{1725A61B-7666-4910-9D43-C3FBE7D90374}" srcOrd="1" destOrd="0" presId="urn:microsoft.com/office/officeart/2018/5/layout/IconLeafLabelList"/>
    <dgm:cxn modelId="{5D774284-8F06-452B-A718-9D1CC584F298}" type="presParOf" srcId="{83DCDDC5-2DED-4C29-BC5C-4D5E884EDA27}" destId="{924291AF-4602-4D92-AC9A-7B8ABA8FAE35}" srcOrd="2" destOrd="0" presId="urn:microsoft.com/office/officeart/2018/5/layout/IconLeafLabelList"/>
    <dgm:cxn modelId="{EBC91834-77E6-49FA-8DDB-98729958EF44}" type="presParOf" srcId="{924291AF-4602-4D92-AC9A-7B8ABA8FAE35}" destId="{A8A710FF-890A-4A7D-9BA5-6455E62D2F2E}" srcOrd="0" destOrd="0" presId="urn:microsoft.com/office/officeart/2018/5/layout/IconLeafLabelList"/>
    <dgm:cxn modelId="{6A042337-EF47-4CF6-AB2A-9EDA724EACFA}" type="presParOf" srcId="{924291AF-4602-4D92-AC9A-7B8ABA8FAE35}" destId="{1ED5D72B-2691-4F82-A4AF-FEDB0CA212C7}" srcOrd="1" destOrd="0" presId="urn:microsoft.com/office/officeart/2018/5/layout/IconLeafLabelList"/>
    <dgm:cxn modelId="{9AB4E3EC-ACF0-4DF0-82E8-1217D873D231}" type="presParOf" srcId="{924291AF-4602-4D92-AC9A-7B8ABA8FAE35}" destId="{05203E88-CD8D-4022-819C-92EAF434D489}" srcOrd="2" destOrd="0" presId="urn:microsoft.com/office/officeart/2018/5/layout/IconLeafLabelList"/>
    <dgm:cxn modelId="{E0C9FA0A-2209-4A93-9B1A-E6C3290A8582}" type="presParOf" srcId="{924291AF-4602-4D92-AC9A-7B8ABA8FAE35}" destId="{5EB454AD-3DA6-432B-BC2C-F2D06E9022C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C8691-9A27-4914-82E5-7094969CDE30}">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B7121-720E-4A7F-8EF7-B89E2CA3AD30}">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E4F04B-E583-4D8E-9EF4-7F687877C303}">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a:t>Notify and bring awareness to water quality levels in rivers</a:t>
          </a:r>
          <a:endParaRPr lang="en-US" sz="1600" kern="1200"/>
        </a:p>
      </dsp:txBody>
      <dsp:txXfrm>
        <a:off x="1824766" y="2482451"/>
        <a:ext cx="3093750" cy="720000"/>
      </dsp:txXfrm>
    </dsp:sp>
    <dsp:sp modelId="{0B0934C0-A67B-4431-B2D4-3C4D40D9B6BC}">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E7C78-78E3-4821-8CCB-5F9087E41E4D}">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0D10FD-088E-406A-821B-C62B49081844}">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t>Provide insights into health risks and solutions</a:t>
          </a:r>
          <a:endParaRPr lang="en-US" sz="1600" kern="1200" dirty="0"/>
        </a:p>
      </dsp:txBody>
      <dsp:txXfrm>
        <a:off x="5459923" y="2482451"/>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FDE22-5CB7-4217-9B41-63F9997E07B2}">
      <dsp:nvSpPr>
        <dsp:cNvPr id="0" name=""/>
        <dsp:cNvSpPr/>
      </dsp:nvSpPr>
      <dsp:spPr>
        <a:xfrm>
          <a:off x="2173131" y="27307"/>
          <a:ext cx="1510523" cy="1490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9E139A-CD61-4D39-A581-A2BAD4E89169}">
      <dsp:nvSpPr>
        <dsp:cNvPr id="0" name=""/>
        <dsp:cNvSpPr/>
      </dsp:nvSpPr>
      <dsp:spPr>
        <a:xfrm>
          <a:off x="770502" y="1696097"/>
          <a:ext cx="4315781" cy="63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b="0" kern="1200" dirty="0"/>
            <a:t>Data sourced from the </a:t>
          </a:r>
          <a:r>
            <a:rPr lang="en-GB" sz="2000" b="1" kern="1200" dirty="0"/>
            <a:t>official</a:t>
          </a:r>
          <a:r>
            <a:rPr lang="en-GB" sz="2000" b="0" kern="1200" dirty="0"/>
            <a:t> </a:t>
          </a:r>
          <a:r>
            <a:rPr lang="en-GB" sz="2000" b="1" kern="1200" dirty="0"/>
            <a:t>government</a:t>
          </a:r>
          <a:r>
            <a:rPr lang="en-GB" sz="2000" b="0" kern="1200" dirty="0"/>
            <a:t> DEFRA hydrology API</a:t>
          </a:r>
          <a:endParaRPr lang="en-US" sz="2000" b="0" kern="1200" dirty="0"/>
        </a:p>
      </dsp:txBody>
      <dsp:txXfrm>
        <a:off x="770502" y="1696097"/>
        <a:ext cx="4315781" cy="638934"/>
      </dsp:txXfrm>
    </dsp:sp>
    <dsp:sp modelId="{BAE32919-66BF-4C5B-A323-5B18E9B86A77}">
      <dsp:nvSpPr>
        <dsp:cNvPr id="0" name=""/>
        <dsp:cNvSpPr/>
      </dsp:nvSpPr>
      <dsp:spPr>
        <a:xfrm>
          <a:off x="770502" y="2417795"/>
          <a:ext cx="4315781" cy="1747701"/>
        </a:xfrm>
        <a:prstGeom prst="rect">
          <a:avLst/>
        </a:prstGeom>
        <a:noFill/>
        <a:ln>
          <a:noFill/>
        </a:ln>
        <a:effectLst/>
      </dsp:spPr>
      <dsp:style>
        <a:lnRef idx="0">
          <a:scrgbClr r="0" g="0" b="0"/>
        </a:lnRef>
        <a:fillRef idx="0">
          <a:scrgbClr r="0" g="0" b="0"/>
        </a:fillRef>
        <a:effectRef idx="0">
          <a:scrgbClr r="0" g="0" b="0"/>
        </a:effectRef>
        <a:fontRef idx="minor"/>
      </dsp:style>
    </dsp:sp>
    <dsp:sp modelId="{47D2491C-13FE-4305-A6F8-71239D4029CE}">
      <dsp:nvSpPr>
        <dsp:cNvPr id="0" name=""/>
        <dsp:cNvSpPr/>
      </dsp:nvSpPr>
      <dsp:spPr>
        <a:xfrm>
          <a:off x="7244174" y="27307"/>
          <a:ext cx="1510523" cy="1490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75070-09F1-485B-BA79-CE0E15D7D690}">
      <dsp:nvSpPr>
        <dsp:cNvPr id="0" name=""/>
        <dsp:cNvSpPr/>
      </dsp:nvSpPr>
      <dsp:spPr>
        <a:xfrm>
          <a:off x="5841545" y="1696097"/>
          <a:ext cx="4315781" cy="638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kern="1200"/>
            <a:t>Factors considered:</a:t>
          </a:r>
          <a:endParaRPr lang="en-US" sz="2000" kern="1200"/>
        </a:p>
      </dsp:txBody>
      <dsp:txXfrm>
        <a:off x="5841545" y="1696097"/>
        <a:ext cx="4315781" cy="638934"/>
      </dsp:txXfrm>
    </dsp:sp>
    <dsp:sp modelId="{4EA62E20-5199-4F2A-AA45-AA933E2D05FF}">
      <dsp:nvSpPr>
        <dsp:cNvPr id="0" name=""/>
        <dsp:cNvSpPr/>
      </dsp:nvSpPr>
      <dsp:spPr>
        <a:xfrm>
          <a:off x="5841545" y="2417795"/>
          <a:ext cx="4315781" cy="174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Temperature</a:t>
          </a:r>
          <a:endParaRPr lang="en-US" sz="1500" kern="1200"/>
        </a:p>
        <a:p>
          <a:pPr marL="0" lvl="0" indent="0" algn="ctr" defTabSz="666750">
            <a:lnSpc>
              <a:spcPct val="100000"/>
            </a:lnSpc>
            <a:spcBef>
              <a:spcPct val="0"/>
            </a:spcBef>
            <a:spcAft>
              <a:spcPct val="35000"/>
            </a:spcAft>
            <a:buNone/>
          </a:pPr>
          <a:r>
            <a:rPr lang="en-GB" sz="1500" kern="1200"/>
            <a:t>Date</a:t>
          </a:r>
          <a:endParaRPr lang="en-US" sz="1500" kern="1200"/>
        </a:p>
        <a:p>
          <a:pPr marL="0" lvl="0" indent="0" algn="ctr" defTabSz="666750">
            <a:lnSpc>
              <a:spcPct val="100000"/>
            </a:lnSpc>
            <a:spcBef>
              <a:spcPct val="0"/>
            </a:spcBef>
            <a:spcAft>
              <a:spcPct val="35000"/>
            </a:spcAft>
            <a:buNone/>
          </a:pPr>
          <a:r>
            <a:rPr lang="en-GB" sz="1500" kern="1200"/>
            <a:t>Dissolved Oxygen</a:t>
          </a:r>
          <a:endParaRPr lang="en-US" sz="1500" kern="1200"/>
        </a:p>
        <a:p>
          <a:pPr marL="0" lvl="0" indent="0" algn="ctr" defTabSz="666750">
            <a:lnSpc>
              <a:spcPct val="100000"/>
            </a:lnSpc>
            <a:spcBef>
              <a:spcPct val="0"/>
            </a:spcBef>
            <a:spcAft>
              <a:spcPct val="35000"/>
            </a:spcAft>
            <a:buNone/>
          </a:pPr>
          <a:r>
            <a:rPr lang="en-GB" sz="1500" kern="1200"/>
            <a:t>pH</a:t>
          </a:r>
          <a:endParaRPr lang="en-US" sz="1500" kern="1200"/>
        </a:p>
        <a:p>
          <a:pPr marL="0" lvl="0" indent="0" algn="ctr" defTabSz="666750">
            <a:lnSpc>
              <a:spcPct val="100000"/>
            </a:lnSpc>
            <a:spcBef>
              <a:spcPct val="0"/>
            </a:spcBef>
            <a:spcAft>
              <a:spcPct val="35000"/>
            </a:spcAft>
            <a:buNone/>
          </a:pPr>
          <a:r>
            <a:rPr lang="en-GB" sz="1500" kern="1200"/>
            <a:t>Turbidity</a:t>
          </a:r>
          <a:endParaRPr lang="en-US" sz="1500" kern="1200"/>
        </a:p>
        <a:p>
          <a:pPr marL="0" lvl="0" indent="0" algn="ctr" defTabSz="666750">
            <a:lnSpc>
              <a:spcPct val="100000"/>
            </a:lnSpc>
            <a:spcBef>
              <a:spcPct val="0"/>
            </a:spcBef>
            <a:spcAft>
              <a:spcPct val="35000"/>
            </a:spcAft>
            <a:buNone/>
          </a:pPr>
          <a:r>
            <a:rPr lang="en-GB" sz="1500" kern="1200"/>
            <a:t>Nitrates</a:t>
          </a:r>
          <a:endParaRPr lang="en-US" sz="1500" kern="1200"/>
        </a:p>
      </dsp:txBody>
      <dsp:txXfrm>
        <a:off x="5841545" y="2417795"/>
        <a:ext cx="4315781" cy="17477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ABBD1-EBBF-4FFA-A04D-01C699C55273}">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50D0C-CA98-4B67-9BB8-0072E67F5F17}">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A2E482-C0B6-411D-80E5-818E71C7F05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GB" sz="2200" kern="1200" dirty="0"/>
            <a:t>Not all measurements are provided</a:t>
          </a:r>
          <a:endParaRPr lang="en-US" sz="2200" kern="1200" dirty="0"/>
        </a:p>
      </dsp:txBody>
      <dsp:txXfrm>
        <a:off x="1824766" y="2482451"/>
        <a:ext cx="3093750" cy="720000"/>
      </dsp:txXfrm>
    </dsp:sp>
    <dsp:sp modelId="{052160E1-93D2-4B86-94D0-665FA9BD23FE}">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94CC5-5E2A-4765-9082-9B065D24BFEE}">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63B72A-B1FB-45FE-8EFD-98E998A91B79}">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GB" sz="2200" kern="1200" dirty="0"/>
            <a:t>Some stations may be closed, or out of date</a:t>
          </a:r>
          <a:endParaRPr lang="en-US" sz="2200" kern="1200" dirty="0"/>
        </a:p>
      </dsp:txBody>
      <dsp:txXfrm>
        <a:off x="5459923" y="2482451"/>
        <a:ext cx="3093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77509-ACD0-45F3-9ACE-EF9515951F38}">
      <dsp:nvSpPr>
        <dsp:cNvPr id="0" name=""/>
        <dsp:cNvSpPr/>
      </dsp:nvSpPr>
      <dsp:spPr>
        <a:xfrm>
          <a:off x="2007548" y="9072"/>
          <a:ext cx="2058750" cy="20587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A35F6-0363-4562-8186-93D2E61021A6}">
      <dsp:nvSpPr>
        <dsp:cNvPr id="0" name=""/>
        <dsp:cNvSpPr/>
      </dsp:nvSpPr>
      <dsp:spPr>
        <a:xfrm>
          <a:off x="2446298" y="447822"/>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A0680D-9873-462C-B819-E8A350B941E3}">
      <dsp:nvSpPr>
        <dsp:cNvPr id="0" name=""/>
        <dsp:cNvSpPr/>
      </dsp:nvSpPr>
      <dsp:spPr>
        <a:xfrm>
          <a:off x="1349423" y="2709072"/>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ML can be used to forecast measurements</a:t>
          </a:r>
          <a:endParaRPr lang="en-US" sz="1500" kern="1200"/>
        </a:p>
      </dsp:txBody>
      <dsp:txXfrm>
        <a:off x="1349423" y="2709072"/>
        <a:ext cx="3375000" cy="720000"/>
      </dsp:txXfrm>
    </dsp:sp>
    <dsp:sp modelId="{A8A710FF-890A-4A7D-9BA5-6455E62D2F2E}">
      <dsp:nvSpPr>
        <dsp:cNvPr id="0" name=""/>
        <dsp:cNvSpPr/>
      </dsp:nvSpPr>
      <dsp:spPr>
        <a:xfrm>
          <a:off x="5973173" y="9072"/>
          <a:ext cx="2058750" cy="20587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5D72B-2691-4F82-A4AF-FEDB0CA212C7}">
      <dsp:nvSpPr>
        <dsp:cNvPr id="0" name=""/>
        <dsp:cNvSpPr/>
      </dsp:nvSpPr>
      <dsp:spPr>
        <a:xfrm>
          <a:off x="6411923" y="447822"/>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B454AD-3DA6-432B-BC2C-F2D06E9022C6}">
      <dsp:nvSpPr>
        <dsp:cNvPr id="0" name=""/>
        <dsp:cNvSpPr/>
      </dsp:nvSpPr>
      <dsp:spPr>
        <a:xfrm>
          <a:off x="5315048" y="2709072"/>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Allowing for simulations and investigation into improving water quality</a:t>
          </a:r>
          <a:endParaRPr lang="en-US" sz="1500" kern="1200"/>
        </a:p>
      </dsp:txBody>
      <dsp:txXfrm>
        <a:off x="5315048" y="2709072"/>
        <a:ext cx="337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2D04-CDB9-4E7D-964A-84A2BCC7CEB9}" type="datetimeFigureOut">
              <a:rPr lang="en-GB" smtClean="0"/>
              <a:t>09/03/2025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75258-5C9C-4947-95B9-97EBC25C45A9}" type="slidenum">
              <a:rPr lang="en-GB" smtClean="0"/>
              <a:t>‹#›</a:t>
            </a:fld>
            <a:endParaRPr lang="en-GB"/>
          </a:p>
        </p:txBody>
      </p:sp>
    </p:spTree>
    <p:extLst>
      <p:ext uri="{BB962C8B-B14F-4D97-AF65-F5344CB8AC3E}">
        <p14:creationId xmlns:p14="http://schemas.microsoft.com/office/powerpoint/2010/main" val="1459272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bc.co.uk/news/science-environment-59898988"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so we've created a prototype app called </a:t>
            </a:r>
            <a:r>
              <a:rPr lang="en-GB" dirty="0" err="1"/>
              <a:t>ClearFlow</a:t>
            </a:r>
            <a:r>
              <a:rPr lang="en-GB" dirty="0"/>
              <a:t>. It aims to be a user facing interface, while still providing useful data analytic insights to enterprises.</a:t>
            </a:r>
          </a:p>
        </p:txBody>
      </p:sp>
      <p:sp>
        <p:nvSpPr>
          <p:cNvPr id="4" name="Slide Number Placeholder 3"/>
          <p:cNvSpPr>
            <a:spLocks noGrp="1"/>
          </p:cNvSpPr>
          <p:nvPr>
            <p:ph type="sldNum" sz="quarter" idx="5"/>
          </p:nvPr>
        </p:nvSpPr>
        <p:spPr/>
        <p:txBody>
          <a:bodyPr/>
          <a:lstStyle/>
          <a:p>
            <a:fld id="{F8A75258-5C9C-4947-95B9-97EBC25C45A9}" type="slidenum">
              <a:rPr lang="en-GB" smtClean="0"/>
              <a:t>1</a:t>
            </a:fld>
            <a:endParaRPr lang="en-GB"/>
          </a:p>
        </p:txBody>
      </p:sp>
    </p:spTree>
    <p:extLst>
      <p:ext uri="{BB962C8B-B14F-4D97-AF65-F5344CB8AC3E}">
        <p14:creationId xmlns:p14="http://schemas.microsoft.com/office/powerpoint/2010/main" val="1106220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how our current model performs with the data given by DEFRA. It provides more conservative estimates which help motivate further improvements.</a:t>
            </a:r>
            <a:endParaRPr lang="en-US" dirty="0"/>
          </a:p>
        </p:txBody>
      </p:sp>
      <p:sp>
        <p:nvSpPr>
          <p:cNvPr id="4" name="Slide Number Placeholder 3"/>
          <p:cNvSpPr>
            <a:spLocks noGrp="1"/>
          </p:cNvSpPr>
          <p:nvPr>
            <p:ph type="sldNum" sz="quarter" idx="5"/>
          </p:nvPr>
        </p:nvSpPr>
        <p:spPr/>
        <p:txBody>
          <a:bodyPr/>
          <a:lstStyle/>
          <a:p>
            <a:fld id="{F8A75258-5C9C-4947-95B9-97EBC25C45A9}" type="slidenum">
              <a:rPr lang="en-GB" smtClean="0"/>
              <a:t>10</a:t>
            </a:fld>
            <a:endParaRPr lang="en-GB"/>
          </a:p>
        </p:txBody>
      </p:sp>
    </p:spTree>
    <p:extLst>
      <p:ext uri="{BB962C8B-B14F-4D97-AF65-F5344CB8AC3E}">
        <p14:creationId xmlns:p14="http://schemas.microsoft.com/office/powerpoint/2010/main" val="424264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27609-2E7A-344F-B0B1-EC3A07AB64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5B4113-3E29-9431-5184-8F0EDD3540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3E6D8-7BAE-E520-1308-556F78CD1351}"/>
              </a:ext>
            </a:extLst>
          </p:cNvPr>
          <p:cNvSpPr>
            <a:spLocks noGrp="1"/>
          </p:cNvSpPr>
          <p:nvPr>
            <p:ph type="body" idx="1"/>
          </p:nvPr>
        </p:nvSpPr>
        <p:spPr/>
        <p:txBody>
          <a:bodyPr/>
          <a:lstStyle/>
          <a:p>
            <a:r>
              <a:rPr lang="en-GB" dirty="0"/>
              <a:t>Conclusions, Q&amp;A. View </a:t>
            </a:r>
            <a:r>
              <a:rPr lang="en-GB" dirty="0" err="1"/>
              <a:t>FaQ</a:t>
            </a:r>
            <a:r>
              <a:rPr lang="en-GB" dirty="0"/>
              <a:t> below:</a:t>
            </a:r>
          </a:p>
          <a:p>
            <a:pPr marL="228600" indent="-228600">
              <a:buAutoNum type="arabicPeriod"/>
            </a:pPr>
            <a:r>
              <a:rPr lang="en-GB" dirty="0"/>
              <a:t>Why? It’s designed more towards environmentally conscious people. A bad river ecosystem can have large knockoff effects. A bad ecosystem could harm freshwater and wetland species (both fish and plants/flora) causing an increase flood risk (water absorption, soil stabilisation, buffer zones, biodiversity), take away from the economy (fisheries) and agricultural services. A cleaner system puts less stress on treatment plants, and some rural people may use their local river for drinking as well. It’s a way for water companies to keep themselves in check. How would you feel knowing that unhealthy, possibly E-coli ridden water, is used to irrigate crops, ingested by fish, which are eventually ingested by you? Not to mention other factors that aren’t currently in the scope of </a:t>
            </a:r>
            <a:r>
              <a:rPr lang="en-GB"/>
              <a:t>this investigation like </a:t>
            </a:r>
            <a:r>
              <a:rPr lang="en-GB" dirty="0"/>
              <a:t>microplastics.</a:t>
            </a:r>
          </a:p>
          <a:p>
            <a:pPr marL="0" indent="0">
              <a:buNone/>
            </a:pPr>
            <a:r>
              <a:rPr lang="en-GB" dirty="0"/>
              <a:t>&gt; Source: </a:t>
            </a:r>
            <a:r>
              <a:rPr lang="en-GB" dirty="0">
                <a:hlinkClick r:id="rId3"/>
              </a:rPr>
              <a:t>Water pollution: How clean are the UK's rivers and lakes? - BBC News</a:t>
            </a:r>
            <a:endParaRPr lang="en-GB" dirty="0"/>
          </a:p>
        </p:txBody>
      </p:sp>
      <p:sp>
        <p:nvSpPr>
          <p:cNvPr id="4" name="Slide Number Placeholder 3">
            <a:extLst>
              <a:ext uri="{FF2B5EF4-FFF2-40B4-BE49-F238E27FC236}">
                <a16:creationId xmlns:a16="http://schemas.microsoft.com/office/drawing/2014/main" id="{D8B00185-E787-5F42-24B6-098051FBA3AF}"/>
              </a:ext>
            </a:extLst>
          </p:cNvPr>
          <p:cNvSpPr>
            <a:spLocks noGrp="1"/>
          </p:cNvSpPr>
          <p:nvPr>
            <p:ph type="sldNum" sz="quarter" idx="5"/>
          </p:nvPr>
        </p:nvSpPr>
        <p:spPr/>
        <p:txBody>
          <a:bodyPr/>
          <a:lstStyle/>
          <a:p>
            <a:fld id="{F8A75258-5C9C-4947-95B9-97EBC25C45A9}" type="slidenum">
              <a:rPr lang="en-GB" smtClean="0"/>
              <a:t>12</a:t>
            </a:fld>
            <a:endParaRPr lang="en-GB"/>
          </a:p>
        </p:txBody>
      </p:sp>
    </p:spTree>
    <p:extLst>
      <p:ext uri="{BB962C8B-B14F-4D97-AF65-F5344CB8AC3E}">
        <p14:creationId xmlns:p14="http://schemas.microsoft.com/office/powerpoint/2010/main" val="281818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the slide.</a:t>
            </a:r>
          </a:p>
        </p:txBody>
      </p:sp>
      <p:sp>
        <p:nvSpPr>
          <p:cNvPr id="4" name="Slide Number Placeholder 3"/>
          <p:cNvSpPr>
            <a:spLocks noGrp="1"/>
          </p:cNvSpPr>
          <p:nvPr>
            <p:ph type="sldNum" sz="quarter" idx="5"/>
          </p:nvPr>
        </p:nvSpPr>
        <p:spPr/>
        <p:txBody>
          <a:bodyPr/>
          <a:lstStyle/>
          <a:p>
            <a:fld id="{F8A75258-5C9C-4947-95B9-97EBC25C45A9}" type="slidenum">
              <a:rPr lang="en-GB" smtClean="0"/>
              <a:t>2</a:t>
            </a:fld>
            <a:endParaRPr lang="en-GB"/>
          </a:p>
        </p:txBody>
      </p:sp>
    </p:spTree>
    <p:extLst>
      <p:ext uri="{BB962C8B-B14F-4D97-AF65-F5344CB8AC3E}">
        <p14:creationId xmlns:p14="http://schemas.microsoft.com/office/powerpoint/2010/main" val="380654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inspiration comes from the Weather app in Apple devices. People can check the air quality and create informed decisions from that, like wearing a mask.</a:t>
            </a:r>
          </a:p>
        </p:txBody>
      </p:sp>
      <p:sp>
        <p:nvSpPr>
          <p:cNvPr id="4" name="Slide Number Placeholder 3"/>
          <p:cNvSpPr>
            <a:spLocks noGrp="1"/>
          </p:cNvSpPr>
          <p:nvPr>
            <p:ph type="sldNum" sz="quarter" idx="5"/>
          </p:nvPr>
        </p:nvSpPr>
        <p:spPr/>
        <p:txBody>
          <a:bodyPr/>
          <a:lstStyle/>
          <a:p>
            <a:fld id="{F8A75258-5C9C-4947-95B9-97EBC25C45A9}" type="slidenum">
              <a:rPr lang="en-GB" smtClean="0"/>
              <a:t>3</a:t>
            </a:fld>
            <a:endParaRPr lang="en-GB"/>
          </a:p>
        </p:txBody>
      </p:sp>
    </p:spTree>
    <p:extLst>
      <p:ext uri="{BB962C8B-B14F-4D97-AF65-F5344CB8AC3E}">
        <p14:creationId xmlns:p14="http://schemas.microsoft.com/office/powerpoint/2010/main" val="383915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researching, we tried to find similar alternatives that operate in the UK. There is one for the Americas abroad and an official government version from </a:t>
            </a:r>
            <a:r>
              <a:rPr lang="en-GB"/>
              <a:t>DEFRA</a:t>
            </a:r>
            <a:r>
              <a:rPr lang="en-GB" dirty="0"/>
              <a:t> that already exists. However, after looking at DEFRA's site, it's clear that it's not regularly maintained. While it does show measuring stations, the status for most of them are "Unchecked". To say the least, it's not very accessible to the average person either.</a:t>
            </a:r>
          </a:p>
        </p:txBody>
      </p:sp>
      <p:sp>
        <p:nvSpPr>
          <p:cNvPr id="4" name="Slide Number Placeholder 3"/>
          <p:cNvSpPr>
            <a:spLocks noGrp="1"/>
          </p:cNvSpPr>
          <p:nvPr>
            <p:ph type="sldNum" sz="quarter" idx="5"/>
          </p:nvPr>
        </p:nvSpPr>
        <p:spPr/>
        <p:txBody>
          <a:bodyPr/>
          <a:lstStyle/>
          <a:p>
            <a:fld id="{F8A75258-5C9C-4947-95B9-97EBC25C45A9}" type="slidenum">
              <a:rPr lang="en-GB" smtClean="0"/>
              <a:t>4</a:t>
            </a:fld>
            <a:endParaRPr lang="en-GB"/>
          </a:p>
        </p:txBody>
      </p:sp>
    </p:spTree>
    <p:extLst>
      <p:ext uri="{BB962C8B-B14F-4D97-AF65-F5344CB8AC3E}">
        <p14:creationId xmlns:p14="http://schemas.microsoft.com/office/powerpoint/2010/main" val="296157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DEFRA's API, we can retrieve real time data about your local river. Information includes things like pH, nitrates, temperature, and more. In accordance with expected, healthy levels, we can feed that data into an algorithm that gives a number from 0 to 100, indicating water quality where 100 is perfect.</a:t>
            </a:r>
          </a:p>
        </p:txBody>
      </p:sp>
      <p:sp>
        <p:nvSpPr>
          <p:cNvPr id="4" name="Slide Number Placeholder 3"/>
          <p:cNvSpPr>
            <a:spLocks noGrp="1"/>
          </p:cNvSpPr>
          <p:nvPr>
            <p:ph type="sldNum" sz="quarter" idx="5"/>
          </p:nvPr>
        </p:nvSpPr>
        <p:spPr/>
        <p:txBody>
          <a:bodyPr/>
          <a:lstStyle/>
          <a:p>
            <a:fld id="{F8A75258-5C9C-4947-95B9-97EBC25C45A9}" type="slidenum">
              <a:rPr lang="en-GB" smtClean="0"/>
              <a:t>5</a:t>
            </a:fld>
            <a:endParaRPr lang="en-GB"/>
          </a:p>
        </p:txBody>
      </p:sp>
    </p:spTree>
    <p:extLst>
      <p:ext uri="{BB962C8B-B14F-4D97-AF65-F5344CB8AC3E}">
        <p14:creationId xmlns:p14="http://schemas.microsoft.com/office/powerpoint/2010/main" val="74290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Users can download this app on their mobile devices, and it's mainly to be more transparent and clearer with the public. It displays the water quality score, and additional aspects relating to the water, in a visually appealing and intuitive way.</a:t>
            </a:r>
          </a:p>
        </p:txBody>
      </p:sp>
      <p:sp>
        <p:nvSpPr>
          <p:cNvPr id="4" name="Slide Number Placeholder 3"/>
          <p:cNvSpPr>
            <a:spLocks noGrp="1"/>
          </p:cNvSpPr>
          <p:nvPr>
            <p:ph type="sldNum" sz="quarter" idx="5"/>
          </p:nvPr>
        </p:nvSpPr>
        <p:spPr/>
        <p:txBody>
          <a:bodyPr/>
          <a:lstStyle/>
          <a:p>
            <a:fld id="{F8A75258-5C9C-4947-95B9-97EBC25C45A9}" type="slidenum">
              <a:rPr lang="en-GB" smtClean="0"/>
              <a:t>6</a:t>
            </a:fld>
            <a:endParaRPr lang="en-GB"/>
          </a:p>
        </p:txBody>
      </p:sp>
    </p:spTree>
    <p:extLst>
      <p:ext uri="{BB962C8B-B14F-4D97-AF65-F5344CB8AC3E}">
        <p14:creationId xmlns:p14="http://schemas.microsoft.com/office/powerpoint/2010/main" val="352300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official data from the government is trusted, it’s not as abundant. For example, a measuring station might not measure nitrate levels or the station is closed.</a:t>
            </a:r>
          </a:p>
          <a:p>
            <a:endParaRPr lang="en-GB" dirty="0"/>
          </a:p>
          <a:p>
            <a:r>
              <a:rPr lang="en-GB" dirty="0"/>
              <a:t>However, the algorithm is very flexible. Data from citizen scientists is vast and can easily be fed into the algorithm with ease. It’s very likely that their data includes things that aren’t mandated to be measured, like calcium carbonate data which can give an idea of water hardness and the geology of the area.</a:t>
            </a:r>
          </a:p>
          <a:p>
            <a:endParaRPr lang="en-GB" dirty="0"/>
          </a:p>
          <a:p>
            <a:r>
              <a:rPr lang="en-GB" dirty="0"/>
              <a:t>The initial approach aims to serve as a proof of concept of calculating a score. A single heuristic score can be very powerful in getting the right people in the right place to fix problems with our waterways. We can target low quality areas and attempt to reach a threshold for certain green areas for preservation.</a:t>
            </a:r>
          </a:p>
          <a:p>
            <a:endParaRPr lang="en-GB" dirty="0"/>
          </a:p>
          <a:p>
            <a:r>
              <a:rPr lang="en-GB" dirty="0"/>
              <a:t>So essentially, it serves as an accreditation agency.</a:t>
            </a:r>
          </a:p>
        </p:txBody>
      </p:sp>
      <p:sp>
        <p:nvSpPr>
          <p:cNvPr id="4" name="Slide Number Placeholder 3"/>
          <p:cNvSpPr>
            <a:spLocks noGrp="1"/>
          </p:cNvSpPr>
          <p:nvPr>
            <p:ph type="sldNum" sz="quarter" idx="5"/>
          </p:nvPr>
        </p:nvSpPr>
        <p:spPr/>
        <p:txBody>
          <a:bodyPr/>
          <a:lstStyle/>
          <a:p>
            <a:fld id="{F8A75258-5C9C-4947-95B9-97EBC25C45A9}" type="slidenum">
              <a:rPr lang="en-GB" smtClean="0"/>
              <a:t>7</a:t>
            </a:fld>
            <a:endParaRPr lang="en-GB"/>
          </a:p>
        </p:txBody>
      </p:sp>
    </p:spTree>
    <p:extLst>
      <p:ext uri="{BB962C8B-B14F-4D97-AF65-F5344CB8AC3E}">
        <p14:creationId xmlns:p14="http://schemas.microsoft.com/office/powerpoint/2010/main" val="1239279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While official data from the government is trusted, it’s not as abundant. For example, a measuring station might not measure nitrate levels or the station is closed.</a:t>
            </a:r>
          </a:p>
          <a:p>
            <a:endParaRPr lang="en-GB" sz="1200" dirty="0"/>
          </a:p>
          <a:p>
            <a:r>
              <a:rPr lang="en-GB" sz="1200" dirty="0"/>
              <a:t>However, the algorithm is very flexible. Data from citizen scientists is vast and can easily be fed into the algorithm with ease. It’s very likely that their data includes things that aren’t mandated to be measured, like calcium carbonate data which can give an idea of water hardness and the geology of the area.</a:t>
            </a:r>
          </a:p>
          <a:p>
            <a:endParaRPr lang="en-GB" sz="1200" dirty="0"/>
          </a:p>
          <a:p>
            <a:r>
              <a:rPr lang="en-GB" sz="1200" dirty="0"/>
              <a:t>The initial approach aims to serve as a proof of concept of calculating a score. A single heuristic score can be very powerful in getting the right people in the right place to fix problems with our waterways. We can target low quality areas and attempt to reach a threshold for certain green areas for preservation.</a:t>
            </a:r>
          </a:p>
          <a:p>
            <a:endParaRPr lang="en-GB" sz="1200" dirty="0"/>
          </a:p>
          <a:p>
            <a:r>
              <a:rPr lang="en-GB" sz="1200" dirty="0"/>
              <a:t>So essentially, it serves as an accreditation agency.</a:t>
            </a:r>
          </a:p>
          <a:p>
            <a:endParaRPr lang="en-GB" dirty="0"/>
          </a:p>
        </p:txBody>
      </p:sp>
      <p:sp>
        <p:nvSpPr>
          <p:cNvPr id="4" name="Slide Number Placeholder 3"/>
          <p:cNvSpPr>
            <a:spLocks noGrp="1"/>
          </p:cNvSpPr>
          <p:nvPr>
            <p:ph type="sldNum" sz="quarter" idx="5"/>
          </p:nvPr>
        </p:nvSpPr>
        <p:spPr/>
        <p:txBody>
          <a:bodyPr/>
          <a:lstStyle/>
          <a:p>
            <a:fld id="{F8A75258-5C9C-4947-95B9-97EBC25C45A9}" type="slidenum">
              <a:rPr lang="en-GB" smtClean="0"/>
              <a:t>8</a:t>
            </a:fld>
            <a:endParaRPr lang="en-GB"/>
          </a:p>
        </p:txBody>
      </p:sp>
    </p:spTree>
    <p:extLst>
      <p:ext uri="{BB962C8B-B14F-4D97-AF65-F5344CB8AC3E}">
        <p14:creationId xmlns:p14="http://schemas.microsoft.com/office/powerpoint/2010/main" val="1403603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appeal to enterprises, we have also created a machine learning model that is able to accurately predict future measured levels and therefore future water quality scores. This allows companies to identify weak spots in their treatment systems, to then simulate and analyse how changing different aspects can affect the quality of the water.</a:t>
            </a:r>
          </a:p>
        </p:txBody>
      </p:sp>
      <p:sp>
        <p:nvSpPr>
          <p:cNvPr id="4" name="Slide Number Placeholder 3"/>
          <p:cNvSpPr>
            <a:spLocks noGrp="1"/>
          </p:cNvSpPr>
          <p:nvPr>
            <p:ph type="sldNum" sz="quarter" idx="5"/>
          </p:nvPr>
        </p:nvSpPr>
        <p:spPr/>
        <p:txBody>
          <a:bodyPr/>
          <a:lstStyle/>
          <a:p>
            <a:fld id="{F8A75258-5C9C-4947-95B9-97EBC25C45A9}" type="slidenum">
              <a:rPr lang="en-GB" smtClean="0"/>
              <a:t>9</a:t>
            </a:fld>
            <a:endParaRPr lang="en-GB"/>
          </a:p>
        </p:txBody>
      </p:sp>
    </p:spTree>
    <p:extLst>
      <p:ext uri="{BB962C8B-B14F-4D97-AF65-F5344CB8AC3E}">
        <p14:creationId xmlns:p14="http://schemas.microsoft.com/office/powerpoint/2010/main" val="411593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E202-9A68-571C-4BB5-10718A63A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BE2A77-0644-B823-5480-CD44A9E3D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1E212-AEBC-5304-DA0C-4EDB7FFDD174}"/>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5" name="Footer Placeholder 4">
            <a:extLst>
              <a:ext uri="{FF2B5EF4-FFF2-40B4-BE49-F238E27FC236}">
                <a16:creationId xmlns:a16="http://schemas.microsoft.com/office/drawing/2014/main" id="{37987ADE-7D8B-1606-A7EB-9540EB796B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F2B0C9-7AEF-49CB-BAA0-8FCE24DD7363}"/>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356444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508B-FAEA-57D4-0BFF-94070630A7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C36F99-1ED0-B99E-CC70-DC8CA414C8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8ECD9E-9144-8641-4F40-10C5037E3C7E}"/>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5" name="Footer Placeholder 4">
            <a:extLst>
              <a:ext uri="{FF2B5EF4-FFF2-40B4-BE49-F238E27FC236}">
                <a16:creationId xmlns:a16="http://schemas.microsoft.com/office/drawing/2014/main" id="{37D8D990-D6ED-5E55-A2ED-6D28E3606E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962AE4-88F2-6086-BA53-AA1F9ACF3162}"/>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255390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F0333-BE80-2F73-6D85-8657181892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358501-F95C-581C-EE8C-B8630F8F5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BE0F67-6846-FAC2-2ADA-4D31C9EE2242}"/>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5" name="Footer Placeholder 4">
            <a:extLst>
              <a:ext uri="{FF2B5EF4-FFF2-40B4-BE49-F238E27FC236}">
                <a16:creationId xmlns:a16="http://schemas.microsoft.com/office/drawing/2014/main" id="{16CF2BEB-890A-A058-599B-0C114DE991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0ACC7B-941B-2077-1746-1A0FF395786F}"/>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269731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F907-DF84-DE31-C448-B34F638AB6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7FCD17-53E8-4372-6F01-0C763A149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679894-14A7-C069-97B6-02E8DE06E163}"/>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5" name="Footer Placeholder 4">
            <a:extLst>
              <a:ext uri="{FF2B5EF4-FFF2-40B4-BE49-F238E27FC236}">
                <a16:creationId xmlns:a16="http://schemas.microsoft.com/office/drawing/2014/main" id="{8FCA7B1D-D2D7-92F7-ED51-4E1293C226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BF5F18-322F-25F6-DE29-CCC3C39AEF35}"/>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240337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88D8-DD70-0C08-3FF7-53952FD19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B7242E-CBBF-26BD-5250-773D539E3C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C332B-6520-F481-FEE4-1F8F25401870}"/>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5" name="Footer Placeholder 4">
            <a:extLst>
              <a:ext uri="{FF2B5EF4-FFF2-40B4-BE49-F238E27FC236}">
                <a16:creationId xmlns:a16="http://schemas.microsoft.com/office/drawing/2014/main" id="{1B23E83E-43A1-B091-E4C9-7EEC555205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D4CCD4-5436-A519-A116-8EF745942038}"/>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348643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4BC0-78D0-2AD8-9BAE-F4856F2E97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3D5C12-4BF9-050C-8114-3BECE20E3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B60CB0-F187-3F6B-3FD0-196096B8A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DC6525A-C6F2-440E-B775-1AB3842E2230}"/>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6" name="Footer Placeholder 5">
            <a:extLst>
              <a:ext uri="{FF2B5EF4-FFF2-40B4-BE49-F238E27FC236}">
                <a16:creationId xmlns:a16="http://schemas.microsoft.com/office/drawing/2014/main" id="{910C20DF-01EB-E756-389C-CB206C85BB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55BF0E-20DE-075A-FD78-1305D52AFE1C}"/>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229450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8402-A34C-761A-D420-0281BB8554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2A17A8-1D11-BC0E-2E31-D278487B1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0A748-D7B0-08CC-C86E-5622AEBF8A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35E577E-BF8F-33B4-7F0D-8E8A01E711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AB7573-0214-C7B2-5262-7E662E1314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32082B-E7B9-E0BF-E17E-1780416EF193}"/>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8" name="Footer Placeholder 7">
            <a:extLst>
              <a:ext uri="{FF2B5EF4-FFF2-40B4-BE49-F238E27FC236}">
                <a16:creationId xmlns:a16="http://schemas.microsoft.com/office/drawing/2014/main" id="{34A9A49A-8EB6-8E05-5AA9-036298298C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2A29D29-C9FF-24F9-4C23-D384F03579CC}"/>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243955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A351-280E-5861-3914-D3DC2179DBA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6C8B96-2802-21D2-4C39-BA84BE049947}"/>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4" name="Footer Placeholder 3">
            <a:extLst>
              <a:ext uri="{FF2B5EF4-FFF2-40B4-BE49-F238E27FC236}">
                <a16:creationId xmlns:a16="http://schemas.microsoft.com/office/drawing/2014/main" id="{8700151D-6B7D-B5E5-9F4D-5E28401438F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05A1978-E239-2731-0C38-097CB9298CE0}"/>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116982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548C5-565A-6101-04DA-985E9BEFA25A}"/>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3" name="Footer Placeholder 2">
            <a:extLst>
              <a:ext uri="{FF2B5EF4-FFF2-40B4-BE49-F238E27FC236}">
                <a16:creationId xmlns:a16="http://schemas.microsoft.com/office/drawing/2014/main" id="{01587963-941F-6FC1-B52C-4ED4511D0E7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DED7B82-7AD5-0AFE-D650-3256AEC5DDDA}"/>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76395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A516-FEEB-80E2-79C8-B8BD27B77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08A4C4-8D2D-3EE2-9BCB-8F612CFBF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B8632E-BEFF-E7C4-5F30-9ADFA00F7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58A99-8A9C-5C6D-9662-1290533B3CAA}"/>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6" name="Footer Placeholder 5">
            <a:extLst>
              <a:ext uri="{FF2B5EF4-FFF2-40B4-BE49-F238E27FC236}">
                <a16:creationId xmlns:a16="http://schemas.microsoft.com/office/drawing/2014/main" id="{0C666B5E-F6B8-A23E-17DD-EA04519F0E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ACC0E0-1DE4-3D23-6A73-96FB025A6F94}"/>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218537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E5C1-47D0-3D99-3086-698CC8FD6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771DE3-2CEA-2670-FC88-0ED2D6E41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CD8C1D-8445-A66C-3668-A8473EC8D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B35EB-EFEB-01BC-55DF-721861691A37}"/>
              </a:ext>
            </a:extLst>
          </p:cNvPr>
          <p:cNvSpPr>
            <a:spLocks noGrp="1"/>
          </p:cNvSpPr>
          <p:nvPr>
            <p:ph type="dt" sz="half" idx="10"/>
          </p:nvPr>
        </p:nvSpPr>
        <p:spPr/>
        <p:txBody>
          <a:bodyPr/>
          <a:lstStyle/>
          <a:p>
            <a:fld id="{377B4E65-2374-4DCB-96C0-C552E1EA36D1}" type="datetimeFigureOut">
              <a:rPr lang="en-GB" smtClean="0"/>
              <a:t>09/03/2025</a:t>
            </a:fld>
            <a:endParaRPr lang="en-GB"/>
          </a:p>
        </p:txBody>
      </p:sp>
      <p:sp>
        <p:nvSpPr>
          <p:cNvPr id="6" name="Footer Placeholder 5">
            <a:extLst>
              <a:ext uri="{FF2B5EF4-FFF2-40B4-BE49-F238E27FC236}">
                <a16:creationId xmlns:a16="http://schemas.microsoft.com/office/drawing/2014/main" id="{255FF881-DF38-E26C-74A6-2B5039726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D0EE67-4D39-77B3-EA7A-51A910D95235}"/>
              </a:ext>
            </a:extLst>
          </p:cNvPr>
          <p:cNvSpPr>
            <a:spLocks noGrp="1"/>
          </p:cNvSpPr>
          <p:nvPr>
            <p:ph type="sldNum" sz="quarter" idx="12"/>
          </p:nvPr>
        </p:nvSpPr>
        <p:spPr/>
        <p:txBody>
          <a:bodyPr/>
          <a:lstStyle/>
          <a:p>
            <a:fld id="{3E6213E9-65AC-40AE-8DA9-CD82E4210A98}" type="slidenum">
              <a:rPr lang="en-GB" smtClean="0"/>
              <a:t>‹#›</a:t>
            </a:fld>
            <a:endParaRPr lang="en-GB"/>
          </a:p>
        </p:txBody>
      </p:sp>
    </p:spTree>
    <p:extLst>
      <p:ext uri="{BB962C8B-B14F-4D97-AF65-F5344CB8AC3E}">
        <p14:creationId xmlns:p14="http://schemas.microsoft.com/office/powerpoint/2010/main" val="251826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08E32A-EBC0-8D3D-74E5-A887080CA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DE3EC5-D484-73E0-CD97-55B42301A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1F2517-8217-D7C5-C971-32FB32D5F5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7B4E65-2374-4DCB-96C0-C552E1EA36D1}" type="datetimeFigureOut">
              <a:rPr lang="en-GB" smtClean="0"/>
              <a:t>09/03/2025</a:t>
            </a:fld>
            <a:endParaRPr lang="en-GB"/>
          </a:p>
        </p:txBody>
      </p:sp>
      <p:sp>
        <p:nvSpPr>
          <p:cNvPr id="5" name="Footer Placeholder 4">
            <a:extLst>
              <a:ext uri="{FF2B5EF4-FFF2-40B4-BE49-F238E27FC236}">
                <a16:creationId xmlns:a16="http://schemas.microsoft.com/office/drawing/2014/main" id="{D299F9CC-5E7F-0A8D-753C-3209B6A6A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759B941-8296-B403-2323-404B23C127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6213E9-65AC-40AE-8DA9-CD82E4210A98}" type="slidenum">
              <a:rPr lang="en-GB" smtClean="0"/>
              <a:t>‹#›</a:t>
            </a:fld>
            <a:endParaRPr lang="en-GB"/>
          </a:p>
        </p:txBody>
      </p:sp>
    </p:spTree>
    <p:extLst>
      <p:ext uri="{BB962C8B-B14F-4D97-AF65-F5344CB8AC3E}">
        <p14:creationId xmlns:p14="http://schemas.microsoft.com/office/powerpoint/2010/main" val="1086910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9E707-A91C-1B6E-804E-AD9C95C8BAB0}"/>
              </a:ext>
            </a:extLst>
          </p:cNvPr>
          <p:cNvSpPr>
            <a:spLocks noGrp="1"/>
          </p:cNvSpPr>
          <p:nvPr>
            <p:ph type="ctrTitle"/>
          </p:nvPr>
        </p:nvSpPr>
        <p:spPr>
          <a:xfrm>
            <a:off x="1113810" y="2960716"/>
            <a:ext cx="4036334" cy="2387600"/>
          </a:xfrm>
        </p:spPr>
        <p:txBody>
          <a:bodyPr anchor="t">
            <a:normAutofit/>
          </a:bodyPr>
          <a:lstStyle/>
          <a:p>
            <a:pPr algn="l"/>
            <a:r>
              <a:rPr lang="en-GB" sz="5400"/>
              <a:t>ClearFlow</a:t>
            </a:r>
          </a:p>
        </p:txBody>
      </p:sp>
      <p:sp>
        <p:nvSpPr>
          <p:cNvPr id="3" name="Subtitle 2">
            <a:extLst>
              <a:ext uri="{FF2B5EF4-FFF2-40B4-BE49-F238E27FC236}">
                <a16:creationId xmlns:a16="http://schemas.microsoft.com/office/drawing/2014/main" id="{1E5D86A2-B6CD-788A-0501-A54DF21CC168}"/>
              </a:ext>
            </a:extLst>
          </p:cNvPr>
          <p:cNvSpPr>
            <a:spLocks noGrp="1"/>
          </p:cNvSpPr>
          <p:nvPr>
            <p:ph type="subTitle" idx="1"/>
          </p:nvPr>
        </p:nvSpPr>
        <p:spPr>
          <a:xfrm>
            <a:off x="1113809" y="953037"/>
            <a:ext cx="4036333" cy="1709849"/>
          </a:xfrm>
        </p:spPr>
        <p:txBody>
          <a:bodyPr anchor="b">
            <a:normAutofit/>
          </a:bodyPr>
          <a:lstStyle/>
          <a:p>
            <a:pPr algn="l"/>
            <a:r>
              <a:rPr lang="en-GB" sz="2000"/>
              <a:t>Hydro Hackers – Arjun, Elliot, Stefan</a:t>
            </a:r>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1775BF5-44D7-352E-F85A-AEAF2C52EC1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77" b="94856" l="9712" r="89748">
                        <a14:foregroundMark x1="31115" y1="88272" x2="31115" y2="88272"/>
                        <a14:foregroundMark x1="42086" y1="90535" x2="42086" y2="90535"/>
                        <a14:foregroundMark x1="51439" y1="94856" x2="51439" y2="94856"/>
                        <a14:foregroundMark x1="29676" y1="90329" x2="29676" y2="90329"/>
                        <a14:foregroundMark x1="17096" y1="76957" x2="12950" y2="65844"/>
                        <a14:foregroundMark x1="52878" y1="63992" x2="52878" y2="63992"/>
                        <a14:foregroundMark x1="19245" y1="80453" x2="19245" y2="80453"/>
                        <a14:foregroundMark x1="18885" y1="80247" x2="18885" y2="80247"/>
                        <a14:foregroundMark x1="20144" y1="81070" x2="18705" y2="79630"/>
                        <a14:backgroundMark x1="20125" y1="83033" x2="22122" y2="88889"/>
                        <a14:backgroundMark x1="22842" y1="88272" x2="15647" y2="80453"/>
                        <a14:backgroundMark x1="15647" y1="80453" x2="14928" y2="78189"/>
                        <a14:backgroundMark x1="17468" y1="80453" x2="19784" y2="83333"/>
                        <a14:backgroundMark x1="17302" y1="80247" x2="17468" y2="80453"/>
                        <a14:backgroundMark x1="15647" y1="78189" x2="17302" y2="80247"/>
                        <a14:backgroundMark x1="66187" y1="44856" x2="66187" y2="44856"/>
                        <a14:backgroundMark x1="68165" y1="47737" x2="68165" y2="47737"/>
                        <a14:backgroundMark x1="64568" y1="47737" x2="64568" y2="47737"/>
                        <a14:backgroundMark x1="56655" y1="52675" x2="56655" y2="52675"/>
                        <a14:backgroundMark x1="44424" y1="54938" x2="44424" y2="54938"/>
                        <a14:backgroundMark x1="45324" y1="55350" x2="45324" y2="55350"/>
                        <a14:backgroundMark x1="45324" y1="55350" x2="45324" y2="55350"/>
                        <a14:backgroundMark x1="57734" y1="54938" x2="57734" y2="54938"/>
                        <a14:backgroundMark x1="59712" y1="43004" x2="59712" y2="43004"/>
                        <a14:backgroundMark x1="44424" y1="44239" x2="44424" y2="44239"/>
                        <a14:backgroundMark x1="44424" y1="44239" x2="44424" y2="44239"/>
                        <a14:backgroundMark x1="44424" y1="44239" x2="44424" y2="44239"/>
                        <a14:backgroundMark x1="43885" y1="45267" x2="43885" y2="45267"/>
                        <a14:backgroundMark x1="41007" y1="24280" x2="41007" y2="24280"/>
                        <a14:backgroundMark x1="37410" y1="25514" x2="37410" y2="25514"/>
                        <a14:backgroundMark x1="32914" y1="26543" x2="32914" y2="26543"/>
                        <a14:backgroundMark x1="20863" y1="45885" x2="20863" y2="45885"/>
                        <a14:backgroundMark x1="22302" y1="55350" x2="22302" y2="55350"/>
                        <a14:backgroundMark x1="25180" y1="61111" x2="25180" y2="61111"/>
                        <a14:backgroundMark x1="31475" y1="68313" x2="31475" y2="68313"/>
                        <a14:backgroundMark x1="42986" y1="71193" x2="42986" y2="71193"/>
                        <a14:backgroundMark x1="56295" y1="68313" x2="56295" y2="68313"/>
                        <a14:backgroundMark x1="29137" y1="48148" x2="29137" y2="48148"/>
                        <a14:backgroundMark x1="28237" y1="51646" x2="28237" y2="51646"/>
                        <a14:backgroundMark x1="29496" y1="57202" x2="29496" y2="57202"/>
                        <a14:backgroundMark x1="31115" y1="60494" x2="31115" y2="60494"/>
                        <a14:backgroundMark x1="36151" y1="65844" x2="36151" y2="65844"/>
                        <a14:backgroundMark x1="39928" y1="68313" x2="39928" y2="68313"/>
                        <a14:backgroundMark x1="41547" y1="68519" x2="41547" y2="68519"/>
                        <a14:backgroundMark x1="63669" y1="64403" x2="63669" y2="64403"/>
                        <a14:backgroundMark x1="68525" y1="62963" x2="68525" y2="62963"/>
                        <a14:backgroundMark x1="59173" y1="79630" x2="59173" y2="79630"/>
                        <a14:backgroundMark x1="19784" y1="68930" x2="19784" y2="68930"/>
                      </a14:backgroundRemoval>
                    </a14:imgEffect>
                  </a14:imgLayer>
                </a14:imgProps>
              </a:ext>
            </a:extLst>
          </a:blip>
          <a:srcRect l="3825" r="20096" b="-1"/>
          <a:stretch/>
        </p:blipFill>
        <p:spPr>
          <a:xfrm>
            <a:off x="6314333" y="666728"/>
            <a:ext cx="4752318" cy="5465791"/>
          </a:xfrm>
          <a:prstGeom prst="rect">
            <a:avLst/>
          </a:prstGeom>
        </p:spPr>
      </p:pic>
    </p:spTree>
    <p:extLst>
      <p:ext uri="{BB962C8B-B14F-4D97-AF65-F5344CB8AC3E}">
        <p14:creationId xmlns:p14="http://schemas.microsoft.com/office/powerpoint/2010/main" val="340867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FC937-78B9-2E78-1F02-002E74DA8E91}"/>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Example Model</a:t>
            </a:r>
          </a:p>
        </p:txBody>
      </p:sp>
      <p:sp>
        <p:nvSpPr>
          <p:cNvPr id="3" name="Content Placeholder 2">
            <a:extLst>
              <a:ext uri="{FF2B5EF4-FFF2-40B4-BE49-F238E27FC236}">
                <a16:creationId xmlns:a16="http://schemas.microsoft.com/office/drawing/2014/main" id="{FD0DB415-8F3D-EBBA-4FDE-C40B74AC0D4A}"/>
              </a:ext>
            </a:extLst>
          </p:cNvPr>
          <p:cNvSpPr>
            <a:spLocks noGrp="1"/>
          </p:cNvSpPr>
          <p:nvPr>
            <p:ph idx="1"/>
          </p:nvPr>
        </p:nvSpPr>
        <p:spPr>
          <a:xfrm>
            <a:off x="599609" y="4685288"/>
            <a:ext cx="4171994" cy="1035781"/>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Not the best, but a good start…</a:t>
            </a: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with blue lines&#10;&#10;AI-generated content may be incorrect.">
            <a:extLst>
              <a:ext uri="{FF2B5EF4-FFF2-40B4-BE49-F238E27FC236}">
                <a16:creationId xmlns:a16="http://schemas.microsoft.com/office/drawing/2014/main" id="{CC9238C9-CC5E-2DC6-510D-5A477CC04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72" y="1971504"/>
            <a:ext cx="5608830" cy="2804415"/>
          </a:xfrm>
          <a:prstGeom prst="rect">
            <a:avLst/>
          </a:prstGeom>
        </p:spPr>
      </p:pic>
    </p:spTree>
    <p:extLst>
      <p:ext uri="{BB962C8B-B14F-4D97-AF65-F5344CB8AC3E}">
        <p14:creationId xmlns:p14="http://schemas.microsoft.com/office/powerpoint/2010/main" val="146162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76C4-CC1B-137C-BAE5-A903B16423E3}"/>
              </a:ext>
            </a:extLst>
          </p:cNvPr>
          <p:cNvSpPr>
            <a:spLocks noGrp="1"/>
          </p:cNvSpPr>
          <p:nvPr>
            <p:ph type="title"/>
          </p:nvPr>
        </p:nvSpPr>
        <p:spPr>
          <a:xfrm>
            <a:off x="762000" y="1138036"/>
            <a:ext cx="4085665" cy="1402470"/>
          </a:xfrm>
        </p:spPr>
        <p:txBody>
          <a:bodyPr anchor="t">
            <a:normAutofit/>
          </a:bodyPr>
          <a:lstStyle/>
          <a:p>
            <a:r>
              <a:rPr lang="en-GB" sz="3200"/>
              <a:t>Visualising the data</a:t>
            </a:r>
          </a:p>
        </p:txBody>
      </p:sp>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215B1E-E563-231E-86F3-47C8BDE1545F}"/>
              </a:ext>
            </a:extLst>
          </p:cNvPr>
          <p:cNvSpPr>
            <a:spLocks noGrp="1"/>
          </p:cNvSpPr>
          <p:nvPr>
            <p:ph idx="1"/>
          </p:nvPr>
        </p:nvSpPr>
        <p:spPr>
          <a:xfrm>
            <a:off x="762000" y="2551176"/>
            <a:ext cx="4085665" cy="3591207"/>
          </a:xfrm>
        </p:spPr>
        <p:txBody>
          <a:bodyPr>
            <a:normAutofit/>
          </a:bodyPr>
          <a:lstStyle/>
          <a:p>
            <a:r>
              <a:rPr lang="en-GB" sz="2000"/>
              <a:t>Using ArcGIS we can create layered maps, coloured coded featured, interactive pop-ups and heatmaps for visualising our data analysis.</a:t>
            </a:r>
          </a:p>
          <a:p>
            <a:endParaRPr lang="en-GB" sz="2000"/>
          </a:p>
        </p:txBody>
      </p:sp>
      <p:pic>
        <p:nvPicPr>
          <p:cNvPr id="5" name="Picture 4">
            <a:extLst>
              <a:ext uri="{FF2B5EF4-FFF2-40B4-BE49-F238E27FC236}">
                <a16:creationId xmlns:a16="http://schemas.microsoft.com/office/drawing/2014/main" id="{B341706F-A876-C4B7-C8D9-D7A0C1313239}"/>
              </a:ext>
            </a:extLst>
          </p:cNvPr>
          <p:cNvPicPr>
            <a:picLocks noChangeAspect="1"/>
          </p:cNvPicPr>
          <p:nvPr/>
        </p:nvPicPr>
        <p:blipFill>
          <a:blip r:embed="rId2"/>
          <a:srcRect l="5814"/>
          <a:stretch/>
        </p:blipFill>
        <p:spPr>
          <a:xfrm>
            <a:off x="5650992" y="10"/>
            <a:ext cx="6541008" cy="6857990"/>
          </a:xfrm>
          <a:prstGeom prst="rect">
            <a:avLst/>
          </a:prstGeom>
        </p:spPr>
      </p:pic>
    </p:spTree>
    <p:extLst>
      <p:ext uri="{BB962C8B-B14F-4D97-AF65-F5344CB8AC3E}">
        <p14:creationId xmlns:p14="http://schemas.microsoft.com/office/powerpoint/2010/main" val="303653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5EE3AC-D8D8-E2E4-DEF1-C563C87DAF4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7F0D3-A06E-1C2F-ADF3-F66129C16FEC}"/>
              </a:ext>
            </a:extLst>
          </p:cNvPr>
          <p:cNvSpPr>
            <a:spLocks noGrp="1"/>
          </p:cNvSpPr>
          <p:nvPr>
            <p:ph type="ctrTitle"/>
          </p:nvPr>
        </p:nvSpPr>
        <p:spPr>
          <a:xfrm>
            <a:off x="599609" y="679731"/>
            <a:ext cx="4171994" cy="3736540"/>
          </a:xfrm>
        </p:spPr>
        <p:txBody>
          <a:bodyPr>
            <a:normAutofit/>
          </a:bodyPr>
          <a:lstStyle/>
          <a:p>
            <a:pPr algn="l"/>
            <a:r>
              <a:rPr lang="en-GB"/>
              <a:t>ClearFlow</a:t>
            </a: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2ED3180-A15E-9CD1-5F7A-A80DB73384D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77" b="94856" l="9712" r="89748">
                        <a14:foregroundMark x1="31115" y1="88272" x2="31115" y2="88272"/>
                        <a14:foregroundMark x1="42086" y1="90535" x2="42086" y2="90535"/>
                        <a14:foregroundMark x1="51439" y1="94856" x2="51439" y2="94856"/>
                        <a14:foregroundMark x1="29676" y1="90329" x2="29676" y2="90329"/>
                        <a14:foregroundMark x1="17096" y1="76957" x2="12950" y2="65844"/>
                        <a14:foregroundMark x1="52878" y1="63992" x2="52878" y2="63992"/>
                        <a14:foregroundMark x1="19245" y1="80453" x2="19245" y2="80453"/>
                        <a14:foregroundMark x1="18885" y1="80247" x2="18885" y2="80247"/>
                        <a14:foregroundMark x1="20144" y1="81070" x2="18705" y2="79630"/>
                        <a14:backgroundMark x1="20125" y1="83033" x2="22122" y2="88889"/>
                        <a14:backgroundMark x1="22842" y1="88272" x2="15647" y2="80453"/>
                        <a14:backgroundMark x1="15647" y1="80453" x2="14928" y2="78189"/>
                        <a14:backgroundMark x1="17468" y1="80453" x2="19784" y2="83333"/>
                        <a14:backgroundMark x1="17302" y1="80247" x2="17468" y2="80453"/>
                        <a14:backgroundMark x1="15647" y1="78189" x2="17302" y2="80247"/>
                        <a14:backgroundMark x1="66187" y1="44856" x2="66187" y2="44856"/>
                        <a14:backgroundMark x1="68165" y1="47737" x2="68165" y2="47737"/>
                        <a14:backgroundMark x1="64568" y1="47737" x2="64568" y2="47737"/>
                        <a14:backgroundMark x1="56655" y1="52675" x2="56655" y2="52675"/>
                        <a14:backgroundMark x1="44424" y1="54938" x2="44424" y2="54938"/>
                        <a14:backgroundMark x1="45324" y1="55350" x2="45324" y2="55350"/>
                        <a14:backgroundMark x1="45324" y1="55350" x2="45324" y2="55350"/>
                        <a14:backgroundMark x1="57734" y1="54938" x2="57734" y2="54938"/>
                        <a14:backgroundMark x1="59712" y1="43004" x2="59712" y2="43004"/>
                        <a14:backgroundMark x1="44424" y1="44239" x2="44424" y2="44239"/>
                        <a14:backgroundMark x1="44424" y1="44239" x2="44424" y2="44239"/>
                        <a14:backgroundMark x1="44424" y1="44239" x2="44424" y2="44239"/>
                        <a14:backgroundMark x1="43885" y1="45267" x2="43885" y2="45267"/>
                        <a14:backgroundMark x1="41007" y1="24280" x2="41007" y2="24280"/>
                        <a14:backgroundMark x1="37410" y1="25514" x2="37410" y2="25514"/>
                        <a14:backgroundMark x1="32914" y1="26543" x2="32914" y2="26543"/>
                        <a14:backgroundMark x1="20863" y1="45885" x2="20863" y2="45885"/>
                        <a14:backgroundMark x1="22302" y1="55350" x2="22302" y2="55350"/>
                        <a14:backgroundMark x1="25180" y1="61111" x2="25180" y2="61111"/>
                        <a14:backgroundMark x1="31475" y1="68313" x2="31475" y2="68313"/>
                        <a14:backgroundMark x1="42986" y1="71193" x2="42986" y2="71193"/>
                        <a14:backgroundMark x1="56295" y1="68313" x2="56295" y2="68313"/>
                        <a14:backgroundMark x1="29137" y1="48148" x2="29137" y2="48148"/>
                        <a14:backgroundMark x1="28237" y1="51646" x2="28237" y2="51646"/>
                        <a14:backgroundMark x1="29496" y1="57202" x2="29496" y2="57202"/>
                        <a14:backgroundMark x1="31115" y1="60494" x2="31115" y2="60494"/>
                        <a14:backgroundMark x1="36151" y1="65844" x2="36151" y2="65844"/>
                        <a14:backgroundMark x1="39928" y1="68313" x2="39928" y2="68313"/>
                        <a14:backgroundMark x1="41547" y1="68519" x2="41547" y2="68519"/>
                        <a14:backgroundMark x1="63669" y1="64403" x2="63669" y2="64403"/>
                        <a14:backgroundMark x1="68525" y1="62963" x2="68525" y2="62963"/>
                        <a14:backgroundMark x1="59173" y1="79630" x2="59173" y2="79630"/>
                        <a14:backgroundMark x1="19784" y1="68930" x2="19784" y2="68930"/>
                      </a14:backgroundRemoval>
                    </a14:imgEffect>
                  </a14:imgLayer>
                </a14:imgProps>
              </a:ext>
            </a:extLst>
          </a:blip>
          <a:srcRect r="12868" b="-3"/>
          <a:stretch/>
        </p:blipFill>
        <p:spPr>
          <a:xfrm>
            <a:off x="5640572" y="557360"/>
            <a:ext cx="5608830" cy="5632704"/>
          </a:xfrm>
          <a:prstGeom prst="rect">
            <a:avLst/>
          </a:prstGeom>
        </p:spPr>
      </p:pic>
    </p:spTree>
    <p:extLst>
      <p:ext uri="{BB962C8B-B14F-4D97-AF65-F5344CB8AC3E}">
        <p14:creationId xmlns:p14="http://schemas.microsoft.com/office/powerpoint/2010/main" val="250106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4CFFA-D1AA-B7E6-79E5-7F3E288F4285}"/>
              </a:ext>
            </a:extLst>
          </p:cNvPr>
          <p:cNvSpPr>
            <a:spLocks noGrp="1"/>
          </p:cNvSpPr>
          <p:nvPr>
            <p:ph type="title"/>
          </p:nvPr>
        </p:nvSpPr>
        <p:spPr>
          <a:xfrm>
            <a:off x="1043631" y="809898"/>
            <a:ext cx="10173010" cy="1554480"/>
          </a:xfrm>
        </p:spPr>
        <p:txBody>
          <a:bodyPr anchor="ctr">
            <a:normAutofit/>
          </a:bodyPr>
          <a:lstStyle/>
          <a:p>
            <a:r>
              <a:rPr lang="en-GB" sz="4800"/>
              <a:t>Our Goals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BB20D87-CB53-6E25-2526-A596695FF5C1}"/>
              </a:ext>
            </a:extLst>
          </p:cNvPr>
          <p:cNvGraphicFramePr>
            <a:graphicFrameLocks noGrp="1"/>
          </p:cNvGraphicFramePr>
          <p:nvPr>
            <p:ph idx="1"/>
            <p:extLst>
              <p:ext uri="{D42A27DB-BD31-4B8C-83A1-F6EECF244321}">
                <p14:modId xmlns:p14="http://schemas.microsoft.com/office/powerpoint/2010/main" val="215833967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CBFFB09-9D3D-24C0-1219-7F403EAC010D}"/>
              </a:ext>
            </a:extLst>
          </p:cNvPr>
          <p:cNvSpPr txBox="1"/>
          <p:nvPr/>
        </p:nvSpPr>
        <p:spPr>
          <a:xfrm>
            <a:off x="5195329" y="251803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60437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059D2-372E-103B-DE55-69052F195ABE}"/>
              </a:ext>
            </a:extLst>
          </p:cNvPr>
          <p:cNvSpPr>
            <a:spLocks noGrp="1"/>
          </p:cNvSpPr>
          <p:nvPr>
            <p:ph type="title"/>
          </p:nvPr>
        </p:nvSpPr>
        <p:spPr>
          <a:xfrm>
            <a:off x="793662" y="386930"/>
            <a:ext cx="10066122" cy="1298448"/>
          </a:xfrm>
        </p:spPr>
        <p:txBody>
          <a:bodyPr anchor="b">
            <a:normAutofit/>
          </a:bodyPr>
          <a:lstStyle/>
          <a:p>
            <a:r>
              <a:rPr lang="en-GB" sz="4800" dirty="0"/>
              <a:t>Case Study 1: Apple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C4D2C1-9D4C-0343-7554-BAE6F4691FF9}"/>
              </a:ext>
            </a:extLst>
          </p:cNvPr>
          <p:cNvSpPr>
            <a:spLocks noGrp="1"/>
          </p:cNvSpPr>
          <p:nvPr>
            <p:ph idx="1"/>
          </p:nvPr>
        </p:nvSpPr>
        <p:spPr>
          <a:xfrm>
            <a:off x="793661" y="2599509"/>
            <a:ext cx="4530898" cy="3639450"/>
          </a:xfrm>
        </p:spPr>
        <p:txBody>
          <a:bodyPr anchor="ctr">
            <a:normAutofit/>
          </a:bodyPr>
          <a:lstStyle/>
          <a:p>
            <a:pPr marL="0" indent="0">
              <a:buNone/>
            </a:pPr>
            <a:r>
              <a:rPr lang="en-GB" sz="2000"/>
              <a:t>Apple’s Weather app uses real-time air quality data to provide an intuitive and pleasing Air Quality Index</a:t>
            </a:r>
          </a:p>
        </p:txBody>
      </p:sp>
      <p:pic>
        <p:nvPicPr>
          <p:cNvPr id="4" name="Content Placeholder 4">
            <a:extLst>
              <a:ext uri="{FF2B5EF4-FFF2-40B4-BE49-F238E27FC236}">
                <a16:creationId xmlns:a16="http://schemas.microsoft.com/office/drawing/2014/main" id="{A53E9D40-FAC0-93B2-374C-182BE4F20008}"/>
              </a:ext>
            </a:extLst>
          </p:cNvPr>
          <p:cNvPicPr>
            <a:picLocks noChangeAspect="1"/>
          </p:cNvPicPr>
          <p:nvPr/>
        </p:nvPicPr>
        <p:blipFill>
          <a:blip r:embed="rId3"/>
          <a:stretch>
            <a:fillRect/>
          </a:stretch>
        </p:blipFill>
        <p:spPr>
          <a:xfrm>
            <a:off x="5911532" y="3058114"/>
            <a:ext cx="5150277" cy="2566525"/>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40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47A83D-6EF6-3BBB-5C8F-A0EB1EBDE66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B286B-708E-587B-0BDA-BF11FFEAC537}"/>
              </a:ext>
            </a:extLst>
          </p:cNvPr>
          <p:cNvSpPr>
            <a:spLocks noGrp="1"/>
          </p:cNvSpPr>
          <p:nvPr>
            <p:ph type="title"/>
          </p:nvPr>
        </p:nvSpPr>
        <p:spPr>
          <a:xfrm>
            <a:off x="1057025" y="922644"/>
            <a:ext cx="5040285" cy="1169585"/>
          </a:xfrm>
        </p:spPr>
        <p:txBody>
          <a:bodyPr anchor="b">
            <a:normAutofit/>
          </a:bodyPr>
          <a:lstStyle/>
          <a:p>
            <a:r>
              <a:rPr lang="en-GB" sz="3700"/>
              <a:t>Case Study 2: DEFRA Hydrology Explorer</a:t>
            </a:r>
          </a:p>
        </p:txBody>
      </p:sp>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4AE82-7B6B-8231-7750-C11406F7D938}"/>
              </a:ext>
            </a:extLst>
          </p:cNvPr>
          <p:cNvSpPr>
            <a:spLocks noGrp="1"/>
          </p:cNvSpPr>
          <p:nvPr>
            <p:ph idx="1"/>
          </p:nvPr>
        </p:nvSpPr>
        <p:spPr>
          <a:xfrm>
            <a:off x="1055715" y="2508105"/>
            <a:ext cx="5040285" cy="3632493"/>
          </a:xfrm>
        </p:spPr>
        <p:txBody>
          <a:bodyPr anchor="ctr">
            <a:normAutofit/>
          </a:bodyPr>
          <a:lstStyle/>
          <a:p>
            <a:pPr marL="0" indent="0">
              <a:buNone/>
            </a:pPr>
            <a:r>
              <a:rPr lang="en-GB" sz="2000" dirty="0"/>
              <a:t>DEFRA has a similar tool but it’s not as straightforward or regularly checked</a:t>
            </a:r>
          </a:p>
        </p:txBody>
      </p:sp>
      <p:pic>
        <p:nvPicPr>
          <p:cNvPr id="8" name="Picture 7">
            <a:extLst>
              <a:ext uri="{FF2B5EF4-FFF2-40B4-BE49-F238E27FC236}">
                <a16:creationId xmlns:a16="http://schemas.microsoft.com/office/drawing/2014/main" id="{82D20CD8-E6EC-60E0-66F7-AAB939BF13A9}"/>
              </a:ext>
            </a:extLst>
          </p:cNvPr>
          <p:cNvPicPr>
            <a:picLocks noChangeAspect="1"/>
          </p:cNvPicPr>
          <p:nvPr/>
        </p:nvPicPr>
        <p:blipFill>
          <a:blip r:embed="rId3"/>
          <a:stretch>
            <a:fillRect/>
          </a:stretch>
        </p:blipFill>
        <p:spPr>
          <a:xfrm>
            <a:off x="7163317" y="774285"/>
            <a:ext cx="3955820" cy="2581173"/>
          </a:xfrm>
          <a:prstGeom prst="rect">
            <a:avLst/>
          </a:prstGeom>
        </p:spPr>
      </p:pic>
      <p:pic>
        <p:nvPicPr>
          <p:cNvPr id="6" name="Picture 5">
            <a:extLst>
              <a:ext uri="{FF2B5EF4-FFF2-40B4-BE49-F238E27FC236}">
                <a16:creationId xmlns:a16="http://schemas.microsoft.com/office/drawing/2014/main" id="{5AD8A2C5-5C16-24A5-E4FA-4E8079715F52}"/>
              </a:ext>
            </a:extLst>
          </p:cNvPr>
          <p:cNvPicPr>
            <a:picLocks noChangeAspect="1"/>
          </p:cNvPicPr>
          <p:nvPr/>
        </p:nvPicPr>
        <p:blipFill>
          <a:blip r:embed="rId4"/>
          <a:stretch>
            <a:fillRect/>
          </a:stretch>
        </p:blipFill>
        <p:spPr>
          <a:xfrm>
            <a:off x="6946667" y="4098886"/>
            <a:ext cx="4389120" cy="1533548"/>
          </a:xfrm>
          <a:prstGeom prst="rect">
            <a:avLst/>
          </a:prstGeom>
        </p:spPr>
      </p:pic>
    </p:spTree>
    <p:extLst>
      <p:ext uri="{BB962C8B-B14F-4D97-AF65-F5344CB8AC3E}">
        <p14:creationId xmlns:p14="http://schemas.microsoft.com/office/powerpoint/2010/main" val="213820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F6D960-6C72-ED1D-BE1D-FBB6A263B9D8}"/>
              </a:ext>
            </a:extLst>
          </p:cNvPr>
          <p:cNvSpPr>
            <a:spLocks noGrp="1"/>
          </p:cNvSpPr>
          <p:nvPr>
            <p:ph type="title"/>
          </p:nvPr>
        </p:nvSpPr>
        <p:spPr>
          <a:xfrm>
            <a:off x="1371597" y="348865"/>
            <a:ext cx="10044023" cy="877729"/>
          </a:xfrm>
        </p:spPr>
        <p:txBody>
          <a:bodyPr anchor="ctr">
            <a:normAutofit/>
          </a:bodyPr>
          <a:lstStyle/>
          <a:p>
            <a:r>
              <a:rPr lang="en-GB" sz="4000" u="sng">
                <a:solidFill>
                  <a:srgbClr val="FFFFFF"/>
                </a:solidFill>
              </a:rPr>
              <a:t>How it works</a:t>
            </a:r>
          </a:p>
        </p:txBody>
      </p:sp>
      <p:graphicFrame>
        <p:nvGraphicFramePr>
          <p:cNvPr id="5" name="Content Placeholder 2">
            <a:extLst>
              <a:ext uri="{FF2B5EF4-FFF2-40B4-BE49-F238E27FC236}">
                <a16:creationId xmlns:a16="http://schemas.microsoft.com/office/drawing/2014/main" id="{7268DAE7-2CAD-8995-DDC0-4B0E37CC2B31}"/>
              </a:ext>
            </a:extLst>
          </p:cNvPr>
          <p:cNvGraphicFramePr>
            <a:graphicFrameLocks noGrp="1"/>
          </p:cNvGraphicFramePr>
          <p:nvPr>
            <p:ph idx="1"/>
            <p:extLst>
              <p:ext uri="{D42A27DB-BD31-4B8C-83A1-F6EECF244321}">
                <p14:modId xmlns:p14="http://schemas.microsoft.com/office/powerpoint/2010/main" val="390433978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821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1" name="Rectangle 40">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4799D-3AA7-FAAE-194B-2EAFE3A26D9A}"/>
              </a:ext>
            </a:extLst>
          </p:cNvPr>
          <p:cNvSpPr>
            <a:spLocks noGrp="1"/>
          </p:cNvSpPr>
          <p:nvPr>
            <p:ph type="title"/>
          </p:nvPr>
        </p:nvSpPr>
        <p:spPr>
          <a:xfrm>
            <a:off x="1057025" y="922644"/>
            <a:ext cx="5040285" cy="1169585"/>
          </a:xfrm>
        </p:spPr>
        <p:txBody>
          <a:bodyPr anchor="b">
            <a:normAutofit/>
          </a:bodyPr>
          <a:lstStyle/>
          <a:p>
            <a:r>
              <a:rPr lang="en-GB" sz="4000"/>
              <a:t>Interface</a:t>
            </a:r>
          </a:p>
        </p:txBody>
      </p:sp>
      <p:sp>
        <p:nvSpPr>
          <p:cNvPr id="46" name="Rectangle 4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D59DB8-662E-AF45-4E00-D577FC5AC57B}"/>
              </a:ext>
            </a:extLst>
          </p:cNvPr>
          <p:cNvSpPr>
            <a:spLocks noGrp="1"/>
          </p:cNvSpPr>
          <p:nvPr>
            <p:ph idx="1"/>
          </p:nvPr>
        </p:nvSpPr>
        <p:spPr>
          <a:xfrm>
            <a:off x="1055715" y="2508105"/>
            <a:ext cx="5040285" cy="3632493"/>
          </a:xfrm>
        </p:spPr>
        <p:txBody>
          <a:bodyPr anchor="ctr">
            <a:normAutofit/>
          </a:bodyPr>
          <a:lstStyle/>
          <a:p>
            <a:pPr marL="0" indent="0">
              <a:buNone/>
            </a:pPr>
            <a:r>
              <a:rPr lang="en-GB" sz="2000" dirty="0"/>
              <a:t>A mobile, user focused application that displays the water quality score, and additional metrics including water hardness.</a:t>
            </a:r>
          </a:p>
        </p:txBody>
      </p:sp>
      <p:pic>
        <p:nvPicPr>
          <p:cNvPr id="7" name="Picture 6">
            <a:extLst>
              <a:ext uri="{FF2B5EF4-FFF2-40B4-BE49-F238E27FC236}">
                <a16:creationId xmlns:a16="http://schemas.microsoft.com/office/drawing/2014/main" id="{776383AB-9A23-DB25-7048-BFCB30827D46}"/>
              </a:ext>
            </a:extLst>
          </p:cNvPr>
          <p:cNvPicPr>
            <a:picLocks noChangeAspect="1"/>
          </p:cNvPicPr>
          <p:nvPr/>
        </p:nvPicPr>
        <p:blipFill>
          <a:blip r:embed="rId3"/>
          <a:stretch>
            <a:fillRect/>
          </a:stretch>
        </p:blipFill>
        <p:spPr>
          <a:xfrm>
            <a:off x="7644895" y="774285"/>
            <a:ext cx="2992664" cy="258117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687D88DB-1273-95EF-E4DD-40012915502E}"/>
              </a:ext>
            </a:extLst>
          </p:cNvPr>
          <p:cNvPicPr>
            <a:picLocks noChangeAspect="1"/>
          </p:cNvPicPr>
          <p:nvPr/>
        </p:nvPicPr>
        <p:blipFill>
          <a:blip r:embed="rId4"/>
          <a:stretch>
            <a:fillRect/>
          </a:stretch>
        </p:blipFill>
        <p:spPr>
          <a:xfrm>
            <a:off x="7420445" y="3575074"/>
            <a:ext cx="3441564" cy="2581173"/>
          </a:xfrm>
          <a:prstGeom prst="rect">
            <a:avLst/>
          </a:prstGeom>
        </p:spPr>
      </p:pic>
    </p:spTree>
    <p:extLst>
      <p:ext uri="{BB962C8B-B14F-4D97-AF65-F5344CB8AC3E}">
        <p14:creationId xmlns:p14="http://schemas.microsoft.com/office/powerpoint/2010/main" val="280284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F41E0-D714-E0FB-219C-B8425D93B927}"/>
              </a:ext>
            </a:extLst>
          </p:cNvPr>
          <p:cNvSpPr>
            <a:spLocks noGrp="1"/>
          </p:cNvSpPr>
          <p:nvPr>
            <p:ph type="title"/>
          </p:nvPr>
        </p:nvSpPr>
        <p:spPr>
          <a:xfrm>
            <a:off x="1043631" y="809898"/>
            <a:ext cx="10173010" cy="1554480"/>
          </a:xfrm>
        </p:spPr>
        <p:txBody>
          <a:bodyPr anchor="ctr">
            <a:normAutofit/>
          </a:bodyPr>
          <a:lstStyle/>
          <a:p>
            <a:r>
              <a:rPr lang="en-GB" sz="4800"/>
              <a:t>However, there are limitations…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E3E8A1C8-4740-1F8F-780B-6D0B35CF680B}"/>
              </a:ext>
            </a:extLst>
          </p:cNvPr>
          <p:cNvGraphicFramePr>
            <a:graphicFrameLocks noGrp="1"/>
          </p:cNvGraphicFramePr>
          <p:nvPr>
            <p:ph idx="1"/>
            <p:extLst>
              <p:ext uri="{D42A27DB-BD31-4B8C-83A1-F6EECF244321}">
                <p14:modId xmlns:p14="http://schemas.microsoft.com/office/powerpoint/2010/main" val="373939076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338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F6EE9-3EFC-2BCF-A22D-6643476A7A8A}"/>
              </a:ext>
            </a:extLst>
          </p:cNvPr>
          <p:cNvSpPr>
            <a:spLocks noGrp="1"/>
          </p:cNvSpPr>
          <p:nvPr>
            <p:ph type="title"/>
          </p:nvPr>
        </p:nvSpPr>
        <p:spPr>
          <a:xfrm>
            <a:off x="589560" y="856180"/>
            <a:ext cx="4560584" cy="1128068"/>
          </a:xfrm>
        </p:spPr>
        <p:txBody>
          <a:bodyPr anchor="ctr">
            <a:normAutofit/>
          </a:bodyPr>
          <a:lstStyle/>
          <a:p>
            <a:r>
              <a:rPr lang="en-GB" sz="3700"/>
              <a:t>From Limitations to Innovations</a:t>
            </a:r>
          </a:p>
        </p:txBody>
      </p:sp>
      <p:grpSp>
        <p:nvGrpSpPr>
          <p:cNvPr id="41" name="Group 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2" name="Rectangle 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F6F1BA6D-D588-6BD9-DF60-C2ABE92998FF}"/>
              </a:ext>
            </a:extLst>
          </p:cNvPr>
          <p:cNvSpPr>
            <a:spLocks noGrp="1"/>
          </p:cNvSpPr>
          <p:nvPr>
            <p:ph idx="1"/>
          </p:nvPr>
        </p:nvSpPr>
        <p:spPr>
          <a:xfrm>
            <a:off x="590719" y="2330505"/>
            <a:ext cx="4559425" cy="3979585"/>
          </a:xfrm>
        </p:spPr>
        <p:txBody>
          <a:bodyPr anchor="ctr">
            <a:normAutofit/>
          </a:bodyPr>
          <a:lstStyle/>
          <a:p>
            <a:r>
              <a:rPr lang="en-GB" sz="2000"/>
              <a:t>Use citizen scientist data</a:t>
            </a:r>
          </a:p>
          <a:p>
            <a:r>
              <a:rPr lang="en-GB" sz="2000"/>
              <a:t>Algorithm is flexible</a:t>
            </a:r>
          </a:p>
          <a:p>
            <a:r>
              <a:rPr lang="en-GB" sz="2000"/>
              <a:t>Citizen scientist date may include additional data</a:t>
            </a:r>
          </a:p>
          <a:p>
            <a:pPr lvl="1"/>
            <a:r>
              <a:rPr lang="en-GB" sz="2000"/>
              <a:t>Calcium carbonate</a:t>
            </a:r>
          </a:p>
          <a:p>
            <a:r>
              <a:rPr lang="en-GB" sz="2000"/>
              <a:t>Target low quality areas</a:t>
            </a:r>
          </a:p>
          <a:p>
            <a:r>
              <a:rPr lang="en-GB" sz="2000"/>
              <a:t>Threshold for certain green areas for preservation</a:t>
            </a:r>
          </a:p>
          <a:p>
            <a:r>
              <a:rPr lang="en-GB" sz="2000"/>
              <a:t>Accreditation agency</a:t>
            </a:r>
          </a:p>
        </p:txBody>
      </p:sp>
      <p:sp>
        <p:nvSpPr>
          <p:cNvPr id="47" name="Rectangle 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water drop holding a stop sign&#10;&#10;AI-generated content may be incorrect.">
            <a:extLst>
              <a:ext uri="{FF2B5EF4-FFF2-40B4-BE49-F238E27FC236}">
                <a16:creationId xmlns:a16="http://schemas.microsoft.com/office/drawing/2014/main" id="{FD4527C1-6150-BE55-04DB-E5BB602F8DF3}"/>
              </a:ext>
            </a:extLst>
          </p:cNvPr>
          <p:cNvPicPr>
            <a:picLocks noChangeAspect="1"/>
          </p:cNvPicPr>
          <p:nvPr/>
        </p:nvPicPr>
        <p:blipFill>
          <a:blip r:embed="rId3"/>
          <a:srcRect r="3422" b="2"/>
          <a:stretch/>
        </p:blipFill>
        <p:spPr>
          <a:xfrm>
            <a:off x="5977788" y="799352"/>
            <a:ext cx="5425410" cy="5259296"/>
          </a:xfrm>
          <a:prstGeom prst="rect">
            <a:avLst/>
          </a:prstGeom>
        </p:spPr>
      </p:pic>
    </p:spTree>
    <p:extLst>
      <p:ext uri="{BB962C8B-B14F-4D97-AF65-F5344CB8AC3E}">
        <p14:creationId xmlns:p14="http://schemas.microsoft.com/office/powerpoint/2010/main" val="99410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70079-8EC3-229E-C125-2F3988F9725A}"/>
              </a:ext>
            </a:extLst>
          </p:cNvPr>
          <p:cNvSpPr>
            <a:spLocks noGrp="1"/>
          </p:cNvSpPr>
          <p:nvPr>
            <p:ph type="title"/>
          </p:nvPr>
        </p:nvSpPr>
        <p:spPr>
          <a:xfrm>
            <a:off x="808638" y="386930"/>
            <a:ext cx="9236700" cy="1188950"/>
          </a:xfrm>
        </p:spPr>
        <p:txBody>
          <a:bodyPr anchor="b">
            <a:normAutofit/>
          </a:bodyPr>
          <a:lstStyle/>
          <a:p>
            <a:r>
              <a:rPr lang="en-GB" sz="5400"/>
              <a:t>One more thing…</a:t>
            </a: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444DC55-2A2D-0597-5EA9-D2FEB83B46AB}"/>
              </a:ext>
            </a:extLst>
          </p:cNvPr>
          <p:cNvGraphicFramePr>
            <a:graphicFrameLocks noGrp="1"/>
          </p:cNvGraphicFramePr>
          <p:nvPr>
            <p:ph idx="1"/>
            <p:extLst>
              <p:ext uri="{D42A27DB-BD31-4B8C-83A1-F6EECF244321}">
                <p14:modId xmlns:p14="http://schemas.microsoft.com/office/powerpoint/2010/main" val="1469996661"/>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433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TotalTime>
  <Words>747</Words>
  <Application>Microsoft Office PowerPoint</Application>
  <PresentationFormat>Widescreen</PresentationFormat>
  <Paragraphs>49</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ClearFlow</vt:lpstr>
      <vt:lpstr>Our Goals</vt:lpstr>
      <vt:lpstr>Case Study 1: Apple</vt:lpstr>
      <vt:lpstr>Case Study 2: DEFRA Hydrology Explorer</vt:lpstr>
      <vt:lpstr>How it works</vt:lpstr>
      <vt:lpstr>Interface</vt:lpstr>
      <vt:lpstr>However, there are limitations…</vt:lpstr>
      <vt:lpstr>From Limitations to Innovations</vt:lpstr>
      <vt:lpstr>One more thing…</vt:lpstr>
      <vt:lpstr>Example Model</vt:lpstr>
      <vt:lpstr>Visualising the data</vt:lpstr>
      <vt:lpstr>ClearFlow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ClearFlow</dc:title>
  <dc:creator>elliot.massey-1</dc:creator>
  <cp:lastModifiedBy>stefan.petrovic</cp:lastModifiedBy>
  <cp:revision>6</cp:revision>
  <dcterms:created xsi:type="dcterms:W3CDTF">2025-03-07T16:33:45Z</dcterms:created>
  <dcterms:modified xsi:type="dcterms:W3CDTF">2025-03-09T14:09:58Z</dcterms:modified>
</cp:coreProperties>
</file>