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675FD-26D0-CFE9-1714-E89B7DCEB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D3189-D42A-6750-B56F-2AD3AE235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6D77E-7DDB-FBE9-ABF5-7B6BA624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23ED-5AAE-4E23-A32F-432EEB4677A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402E0-2EBF-8369-5858-F264ECDD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B66A0-BBAC-79B5-05D3-22237207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8D75-4665-49FD-AEC5-17C22F9B6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0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7D40E-DC9A-87E4-76B6-9D649BB99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05474-05EA-95B5-1465-43E984713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3775B-B025-9A12-60D4-72A7584C3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23ED-5AAE-4E23-A32F-432EEB4677A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2C385-73F8-4916-C348-088E891F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F4EE5-4615-B4AE-903A-43FED82C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8D75-4665-49FD-AEC5-17C22F9B6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6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B4CA76-AA76-C543-7A7A-C22EDC224C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4AB23-9C9A-C92B-E5C1-296922382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C458D-7A6D-9947-8F0A-5890E3D4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23ED-5AAE-4E23-A32F-432EEB4677A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860C4-D314-0B3F-E4D1-2F339E044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10E77-49B1-BA50-E081-F49BC2A8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8D75-4665-49FD-AEC5-17C22F9B6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7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0D2AB-2FEA-8C69-0CED-CCF6688E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0F1EE-EB2C-4552-8D7C-FB854E29F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53704-D9A5-5C31-872A-27442767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23ED-5AAE-4E23-A32F-432EEB4677A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CF159-BD88-D699-9971-77969E7E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4DB45-1DAC-1ACB-A345-8CAC854B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8D75-4665-49FD-AEC5-17C22F9B6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0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B425E-351F-21B7-CD2D-38FA492AE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D5A1F-FECA-C72D-2BA1-256758A1C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3EB08-55E5-FAAC-862F-D28BB42D5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23ED-5AAE-4E23-A32F-432EEB4677A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BB6CC-98E7-24D0-F095-1095DC9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814F4-C5F5-208D-2131-16610293C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8D75-4665-49FD-AEC5-17C22F9B6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2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A63FE-7785-B0FC-C8F8-BFA8228A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1B574-1561-3DB8-55BB-07D371367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01D37-1245-B448-218B-F1897B8F1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4242C-31AF-6902-A275-6FF72269B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23ED-5AAE-4E23-A32F-432EEB4677A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37607-1BA1-08F7-558D-4D9481E4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22735-FB9E-DCEE-5856-D79F5C4A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8D75-4665-49FD-AEC5-17C22F9B6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F6FA2-446C-6EDC-67A3-795104E2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56C41-58B7-6199-832B-93D75E491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0AED0-D9F1-810D-C168-4392BE3B8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CB6DEA-2FB1-1649-CE47-E53542762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CADD1B-3EE6-F976-F5C2-C6C508ED09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807A7F-F392-514B-CC64-64D7B4FF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23ED-5AAE-4E23-A32F-432EEB4677A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6BD877-6739-7AAB-1C43-B91AAE66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DF9784-3A4B-2C40-B2A2-FB257868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8D75-4665-49FD-AEC5-17C22F9B6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7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7D0F2-80E3-654D-B633-E507F5A5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6951E6-8484-4DB3-8E6A-61EC6B7C9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23ED-5AAE-4E23-A32F-432EEB4677A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B849C-21AF-6912-6D68-8EE88B10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9DC2E-31B7-E8BE-ED1B-E7A22DE2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8D75-4665-49FD-AEC5-17C22F9B6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1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34098-3AEC-0E7D-B066-84813D3E3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23ED-5AAE-4E23-A32F-432EEB4677A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AD471D-5633-B8AC-A28D-4632B0489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D0462-0313-DE4B-DFE7-46B4EE21C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8D75-4665-49FD-AEC5-17C22F9B6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0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66A98-377B-01E1-B550-3CAAEB610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04769-7D85-F7EE-0A37-9314060BC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710A8-FFB5-96B6-7B7B-2454F48E2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8DA18-328D-EB46-8B98-29D1DAE9B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23ED-5AAE-4E23-A32F-432EEB4677A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BE2C6-E005-AA4F-EE68-9D62153B1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F1FB9-CD60-B343-0203-D11AFAD0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8D75-4665-49FD-AEC5-17C22F9B6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7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67B80-E70F-9640-4461-6BE4DAD5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3FD91A-4F30-26C3-3AD8-85A8A6DB4D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B2E21-79B7-A195-E402-F4BB91C3A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AD1FF-1EC6-567C-2A57-55FB5D6D5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23ED-5AAE-4E23-A32F-432EEB4677A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8ED91-D437-F56A-24EF-F07CDCC94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2D846-3671-5E4A-DE27-E151C7D3F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8D75-4665-49FD-AEC5-17C22F9B6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FC48BF-7615-148B-5CF2-4D60B866A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A26F0-FCA2-5409-8B3E-9A4DA21FA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F7FAF-E143-B72F-2AFD-12BB7B3FE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C23ED-5AAE-4E23-A32F-432EEB4677A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7A404-D899-81B6-836F-759A668CA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50DE5-6454-0AD6-0FE5-F91B88B9A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98D75-4665-49FD-AEC5-17C22F9B6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1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6CB5-A85B-AC2B-237D-797FAB40CE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Weiteres</a:t>
            </a:r>
            <a:r>
              <a:rPr lang="en-US" dirty="0"/>
              <a:t> </a:t>
            </a:r>
            <a:r>
              <a:rPr lang="en-US" dirty="0" err="1"/>
              <a:t>Vorgehen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5D6C4-7B0C-C240-2254-7DB65623A3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Ausgangsfall</a:t>
            </a:r>
            <a:r>
              <a:rPr lang="en-US" dirty="0"/>
              <a:t>, </a:t>
            </a:r>
            <a:r>
              <a:rPr lang="en-US" dirty="0" err="1"/>
              <a:t>unskaliert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33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992C-D543-A77E-BF1B-112CDD90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Global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10B7A10B-4E73-6747-2F54-BF0296E5A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02" y="1298092"/>
            <a:ext cx="11100996" cy="5338378"/>
          </a:xfrm>
        </p:spPr>
      </p:pic>
    </p:spTree>
    <p:extLst>
      <p:ext uri="{BB962C8B-B14F-4D97-AF65-F5344CB8AC3E}">
        <p14:creationId xmlns:p14="http://schemas.microsoft.com/office/powerpoint/2010/main" val="168817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992C-D543-A77E-BF1B-112CDD90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Global Edges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10B7A10B-4E73-6747-2F54-BF0296E5A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02" y="1298092"/>
            <a:ext cx="11100996" cy="5338378"/>
          </a:xfrm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FB5311D3-B1A5-0AFD-A065-36D50F023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00" y="1298093"/>
            <a:ext cx="11100997" cy="533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35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992C-D543-A77E-BF1B-112CDD90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</a:t>
            </a:r>
            <a:r>
              <a:rPr lang="en-US" dirty="0" err="1"/>
              <a:t>Kammer</a:t>
            </a:r>
            <a:r>
              <a:rPr lang="en-US" dirty="0"/>
              <a:t> Edges</a:t>
            </a:r>
          </a:p>
        </p:txBody>
      </p:sp>
      <p:pic>
        <p:nvPicPr>
          <p:cNvPr id="4" name="Picture 3" descr="A picture containing text, cage&#10;&#10;Description automatically generated">
            <a:extLst>
              <a:ext uri="{FF2B5EF4-FFF2-40B4-BE49-F238E27FC236}">
                <a16:creationId xmlns:a16="http://schemas.microsoft.com/office/drawing/2014/main" id="{928247A4-C592-7A75-E703-CBF46C2D6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13945"/>
            <a:ext cx="10972800" cy="5276729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3B994D-841A-52E4-C0AA-5BF5452EA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23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992C-D543-A77E-BF1B-112CDD90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Warm Edges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E5500328-14B8-151A-1441-C09BA1C60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91" y="1339759"/>
            <a:ext cx="11475017" cy="551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58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9DA4-0BAE-0AC4-0225-FED62985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Refinement </a:t>
            </a:r>
            <a:r>
              <a:rPr lang="en-US" dirty="0" err="1"/>
              <a:t>Vorschlag</a:t>
            </a:r>
            <a:endParaRPr lang="en-US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CE7CA1D-A296-8877-40F1-D39D7AF13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853" y="2141537"/>
            <a:ext cx="904847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A417D5-BE43-844E-7F55-8D114DAF4307}"/>
              </a:ext>
            </a:extLst>
          </p:cNvPr>
          <p:cNvSpPr txBox="1"/>
          <p:nvPr/>
        </p:nvSpPr>
        <p:spPr>
          <a:xfrm>
            <a:off x="197963" y="1781666"/>
            <a:ext cx="23095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Punkt</a:t>
            </a:r>
            <a:r>
              <a:rPr lang="en-US" dirty="0"/>
              <a:t> 1: 0,0.0288,0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Punkt</a:t>
            </a:r>
            <a:r>
              <a:rPr lang="en-US" dirty="0"/>
              <a:t> 2: 0,0.0319,0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Verbindung</a:t>
            </a:r>
            <a:r>
              <a:rPr lang="en-US" dirty="0"/>
              <a:t> </a:t>
            </a:r>
            <a:r>
              <a:rPr lang="en-US" dirty="0" err="1"/>
              <a:t>große</a:t>
            </a:r>
            <a:r>
              <a:rPr lang="en-US" dirty="0"/>
              <a:t> </a:t>
            </a:r>
            <a:r>
              <a:rPr lang="en-US" dirty="0" err="1"/>
              <a:t>gradienten</a:t>
            </a:r>
            <a:r>
              <a:rPr lang="en-US" dirty="0"/>
              <a:t> und </a:t>
            </a:r>
            <a:r>
              <a:rPr lang="en-US" dirty="0" err="1"/>
              <a:t>außen</a:t>
            </a:r>
            <a:r>
              <a:rPr lang="en-US" dirty="0"/>
              <a:t> </a:t>
            </a:r>
            <a:r>
              <a:rPr lang="en-US" dirty="0" err="1"/>
              <a:t>offensichtlich</a:t>
            </a:r>
            <a:r>
              <a:rPr lang="en-US" dirty="0"/>
              <a:t> </a:t>
            </a:r>
            <a:r>
              <a:rPr lang="en-US" dirty="0" err="1"/>
              <a:t>auch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Vergleich</a:t>
            </a:r>
            <a:r>
              <a:rPr lang="en-US" dirty="0"/>
              <a:t> </a:t>
            </a:r>
            <a:r>
              <a:rPr lang="en-US" dirty="0" err="1"/>
              <a:t>klein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restlichen</a:t>
            </a:r>
            <a:r>
              <a:rPr lang="en-US" dirty="0"/>
              <a:t> Mesh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Eventuell</a:t>
            </a:r>
            <a:r>
              <a:rPr lang="en-US" dirty="0"/>
              <a:t> am </a:t>
            </a:r>
            <a:r>
              <a:rPr lang="en-US" dirty="0" err="1"/>
              <a:t>kalten</a:t>
            </a:r>
            <a:r>
              <a:rPr lang="en-US" dirty="0"/>
              <a:t> Diffusor</a:t>
            </a:r>
          </a:p>
        </p:txBody>
      </p:sp>
    </p:spTree>
    <p:extLst>
      <p:ext uri="{BB962C8B-B14F-4D97-AF65-F5344CB8AC3E}">
        <p14:creationId xmlns:p14="http://schemas.microsoft.com/office/powerpoint/2010/main" val="1443293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E11BB-0C38-AE55-0A76-F12D962B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Refinement </a:t>
            </a:r>
            <a:r>
              <a:rPr lang="en-US" dirty="0" err="1"/>
              <a:t>Vorschlag</a:t>
            </a:r>
            <a:r>
              <a:rPr lang="en-US" dirty="0"/>
              <a:t> 2</a:t>
            </a:r>
          </a:p>
        </p:txBody>
      </p:sp>
      <p:pic>
        <p:nvPicPr>
          <p:cNvPr id="5" name="Content Placeholder 4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AA2DCAF6-1C2F-DE60-A4FF-229027D37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194" y="2105921"/>
            <a:ext cx="9881806" cy="47520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61AAE9-DB48-2DB3-D074-61972B83F48B}"/>
              </a:ext>
            </a:extLst>
          </p:cNvPr>
          <p:cNvSpPr txBox="1"/>
          <p:nvPr/>
        </p:nvSpPr>
        <p:spPr>
          <a:xfrm>
            <a:off x="0" y="1979629"/>
            <a:ext cx="2696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Punkt</a:t>
            </a:r>
            <a:r>
              <a:rPr lang="en-US" dirty="0"/>
              <a:t> 1: 0,0.012,0.002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Punkt</a:t>
            </a:r>
            <a:r>
              <a:rPr lang="en-US" dirty="0"/>
              <a:t> 2: 0,0.012,-0.002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Core Region bis </a:t>
            </a:r>
            <a:r>
              <a:rPr lang="en-US" dirty="0" err="1"/>
              <a:t>zu</a:t>
            </a:r>
            <a:r>
              <a:rPr lang="en-US" dirty="0"/>
              <a:t> Ref Region 2</a:t>
            </a:r>
          </a:p>
        </p:txBody>
      </p:sp>
    </p:spTree>
    <p:extLst>
      <p:ext uri="{BB962C8B-B14F-4D97-AF65-F5344CB8AC3E}">
        <p14:creationId xmlns:p14="http://schemas.microsoft.com/office/powerpoint/2010/main" val="3051045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D7B56-135C-4E39-6453-71065F86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Refinement </a:t>
            </a:r>
            <a:r>
              <a:rPr lang="en-US" dirty="0" err="1"/>
              <a:t>Vorschlag</a:t>
            </a:r>
            <a:r>
              <a:rPr lang="en-US" dirty="0"/>
              <a:t>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E3C6A-250B-F581-6240-472871E4D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Refinement der Region </a:t>
            </a:r>
            <a:r>
              <a:rPr lang="en-US" dirty="0" err="1"/>
              <a:t>Wirbelkammer</a:t>
            </a:r>
            <a:r>
              <a:rPr lang="en-US" dirty="0"/>
              <a:t> auf die </a:t>
            </a:r>
            <a:r>
              <a:rPr lang="en-US" dirty="0" err="1"/>
              <a:t>innere</a:t>
            </a:r>
            <a:r>
              <a:rPr lang="en-US" dirty="0"/>
              <a:t> </a:t>
            </a:r>
            <a:r>
              <a:rPr lang="en-US" dirty="0" err="1"/>
              <a:t>Kammer</a:t>
            </a:r>
            <a:r>
              <a:rPr lang="en-US" dirty="0"/>
              <a:t> </a:t>
            </a:r>
            <a:r>
              <a:rPr lang="en-US" dirty="0" err="1"/>
              <a:t>begrenzen</a:t>
            </a:r>
            <a:endParaRPr lang="en-US" dirty="0"/>
          </a:p>
          <a:p>
            <a:r>
              <a:rPr lang="en-US" dirty="0"/>
              <a:t>Refinement Region am </a:t>
            </a:r>
            <a:r>
              <a:rPr lang="en-US" dirty="0" err="1"/>
              <a:t>warmen</a:t>
            </a:r>
            <a:r>
              <a:rPr lang="en-US" dirty="0"/>
              <a:t> </a:t>
            </a:r>
            <a:r>
              <a:rPr lang="en-US" dirty="0" err="1"/>
              <a:t>Auslass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Stufe</a:t>
            </a:r>
            <a:r>
              <a:rPr lang="en-US" dirty="0"/>
              <a:t> </a:t>
            </a:r>
            <a:r>
              <a:rPr lang="en-US" dirty="0" err="1"/>
              <a:t>weniger</a:t>
            </a:r>
            <a:r>
              <a:rPr lang="en-US" dirty="0"/>
              <a:t> </a:t>
            </a:r>
            <a:r>
              <a:rPr lang="en-US" dirty="0" err="1"/>
              <a:t>verfeinern</a:t>
            </a:r>
            <a:endParaRPr lang="en-US" dirty="0"/>
          </a:p>
          <a:p>
            <a:r>
              <a:rPr lang="en-US" dirty="0" err="1"/>
              <a:t>Eventuell</a:t>
            </a:r>
            <a:r>
              <a:rPr lang="en-US" dirty="0"/>
              <a:t> der </a:t>
            </a:r>
            <a:r>
              <a:rPr lang="en-US" dirty="0" err="1"/>
              <a:t>Drossel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paar</a:t>
            </a:r>
            <a:r>
              <a:rPr lang="en-US" dirty="0"/>
              <a:t> </a:t>
            </a:r>
            <a:r>
              <a:rPr lang="en-US" dirty="0" err="1"/>
              <a:t>mehr</a:t>
            </a:r>
            <a:r>
              <a:rPr lang="en-US" dirty="0"/>
              <a:t> wall layers </a:t>
            </a:r>
            <a:r>
              <a:rPr lang="en-US" dirty="0" err="1"/>
              <a:t>spendieren</a:t>
            </a:r>
            <a:r>
              <a:rPr lang="en-US" dirty="0"/>
              <a:t> </a:t>
            </a:r>
            <a:r>
              <a:rPr lang="en-US" dirty="0" err="1"/>
              <a:t>wenn</a:t>
            </a:r>
            <a:r>
              <a:rPr lang="en-US" dirty="0"/>
              <a:t> die </a:t>
            </a:r>
            <a:r>
              <a:rPr lang="en-US" dirty="0" err="1"/>
              <a:t>Zellenzahl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gut </a:t>
            </a:r>
            <a:r>
              <a:rPr lang="en-US" dirty="0" err="1"/>
              <a:t>aussieht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582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A0B7-6797-806B-1BE5-F8402D46A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Vergleich</a:t>
            </a:r>
            <a:r>
              <a:rPr lang="en-US" dirty="0"/>
              <a:t> </a:t>
            </a:r>
            <a:r>
              <a:rPr lang="en-US" dirty="0" err="1"/>
              <a:t>Anzahl</a:t>
            </a:r>
            <a:r>
              <a:rPr lang="en-US" dirty="0"/>
              <a:t> Zellen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4415-9C42-C3AB-14FB-CEE629429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5940" cy="4351338"/>
          </a:xfrm>
        </p:spPr>
        <p:txBody>
          <a:bodyPr/>
          <a:lstStyle/>
          <a:p>
            <a:r>
              <a:rPr lang="en-US" dirty="0" err="1"/>
              <a:t>Vorher</a:t>
            </a:r>
            <a:r>
              <a:rPr lang="en-US" dirty="0"/>
              <a:t>: 2.5 M</a:t>
            </a:r>
          </a:p>
          <a:p>
            <a:pPr lvl="1"/>
            <a:r>
              <a:rPr lang="en-US" dirty="0"/>
              <a:t>Misinterpretation </a:t>
            </a:r>
            <a:r>
              <a:rPr lang="en-US" dirty="0" err="1"/>
              <a:t>wegen</a:t>
            </a:r>
            <a:r>
              <a:rPr lang="en-US" dirty="0"/>
              <a:t> Spreadsheet-&gt;clip </a:t>
            </a:r>
            <a:r>
              <a:rPr lang="en-US" dirty="0" err="1"/>
              <a:t>anstatt</a:t>
            </a:r>
            <a:r>
              <a:rPr lang="en-US" dirty="0"/>
              <a:t> spreadsheet-&gt;all</a:t>
            </a:r>
          </a:p>
          <a:p>
            <a:r>
              <a:rPr lang="en-US" dirty="0"/>
              <a:t>Scaled: 525 k</a:t>
            </a:r>
          </a:p>
          <a:p>
            <a:r>
              <a:rPr lang="en-US" dirty="0"/>
              <a:t>1.1 M Zellen </a:t>
            </a:r>
            <a:r>
              <a:rPr lang="en-US" dirty="0" err="1"/>
              <a:t>allein</a:t>
            </a:r>
            <a:r>
              <a:rPr lang="en-US" dirty="0"/>
              <a:t> in der </a:t>
            </a:r>
            <a:r>
              <a:rPr lang="en-US" dirty="0" err="1"/>
              <a:t>Vorkammer</a:t>
            </a:r>
            <a:endParaRPr lang="en-US" dirty="0"/>
          </a:p>
          <a:p>
            <a:pPr lvl="1">
              <a:buFont typeface="Calibri" panose="020F0502020204030204" pitchFamily="34" charset="0"/>
              <a:buChar char="→"/>
            </a:pPr>
            <a:r>
              <a:rPr lang="en-US" dirty="0"/>
              <a:t> &gt;40% Zellen </a:t>
            </a:r>
            <a:r>
              <a:rPr lang="en-US" dirty="0" err="1"/>
              <a:t>eingespart</a:t>
            </a:r>
            <a:r>
              <a:rPr lang="en-US" dirty="0"/>
              <a:t> </a:t>
            </a:r>
            <a:r>
              <a:rPr lang="en-US" dirty="0" err="1"/>
              <a:t>wenn</a:t>
            </a:r>
            <a:r>
              <a:rPr lang="en-US" dirty="0"/>
              <a:t> ref region </a:t>
            </a:r>
            <a:r>
              <a:rPr lang="en-US" dirty="0" err="1"/>
              <a:t>geändert</a:t>
            </a:r>
            <a:r>
              <a:rPr lang="en-US" dirty="0"/>
              <a:t> </a:t>
            </a:r>
            <a:r>
              <a:rPr lang="en-US" dirty="0" err="1"/>
              <a:t>wird</a:t>
            </a:r>
            <a:endParaRPr lang="en-US" dirty="0"/>
          </a:p>
          <a:p>
            <a:pPr lvl="1">
              <a:buFont typeface="Calibri" panose="020F0502020204030204" pitchFamily="34" charset="0"/>
              <a:buChar char="→"/>
            </a:pPr>
            <a:r>
              <a:rPr lang="en-US" dirty="0"/>
              <a:t> für </a:t>
            </a:r>
            <a:r>
              <a:rPr lang="en-US" dirty="0" err="1"/>
              <a:t>skalierten</a:t>
            </a:r>
            <a:r>
              <a:rPr lang="en-US" dirty="0"/>
              <a:t> fall also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noch</a:t>
            </a:r>
            <a:r>
              <a:rPr lang="en-US" dirty="0"/>
              <a:t> 315 k Zellen</a:t>
            </a:r>
          </a:p>
          <a:p>
            <a:pPr lvl="1">
              <a:buFont typeface="Calibri" panose="020F0502020204030204" pitchFamily="34" charset="0"/>
              <a:buChar char="→"/>
            </a:pPr>
            <a:r>
              <a:rPr lang="en-US" dirty="0"/>
              <a:t> </a:t>
            </a:r>
            <a:r>
              <a:rPr lang="en-US" dirty="0" err="1"/>
              <a:t>eventuell</a:t>
            </a:r>
            <a:r>
              <a:rPr lang="en-US" dirty="0"/>
              <a:t> “</a:t>
            </a:r>
            <a:r>
              <a:rPr lang="en-US" dirty="0" err="1"/>
              <a:t>nur</a:t>
            </a:r>
            <a:r>
              <a:rPr lang="en-US" dirty="0"/>
              <a:t>” </a:t>
            </a:r>
            <a:r>
              <a:rPr lang="en-US" dirty="0" err="1"/>
              <a:t>noch</a:t>
            </a:r>
            <a:r>
              <a:rPr lang="en-US" dirty="0"/>
              <a:t> 3 </a:t>
            </a:r>
            <a:r>
              <a:rPr lang="en-US" dirty="0" err="1"/>
              <a:t>Tage</a:t>
            </a:r>
            <a:r>
              <a:rPr lang="en-US" dirty="0"/>
              <a:t> für 0.1 s was </a:t>
            </a:r>
            <a:r>
              <a:rPr lang="en-US" dirty="0" err="1"/>
              <a:t>mehr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genug</a:t>
            </a:r>
            <a:r>
              <a:rPr lang="en-US" dirty="0"/>
              <a:t> sein </a:t>
            </a:r>
            <a:r>
              <a:rPr lang="en-US" dirty="0" err="1"/>
              <a:t>dürfte</a:t>
            </a:r>
            <a:endParaRPr lang="en-US" dirty="0"/>
          </a:p>
          <a:p>
            <a:pPr lvl="1">
              <a:buFont typeface="Calibri" panose="020F0502020204030204" pitchFamily="34" charset="0"/>
              <a:buChar char="→"/>
            </a:pPr>
            <a:r>
              <a:rPr lang="en-US" dirty="0"/>
              <a:t> </a:t>
            </a:r>
            <a:r>
              <a:rPr lang="en-US" dirty="0" err="1"/>
              <a:t>Wandschichten</a:t>
            </a:r>
            <a:r>
              <a:rPr lang="en-US" dirty="0"/>
              <a:t> für </a:t>
            </a:r>
            <a:r>
              <a:rPr lang="en-US" dirty="0" err="1"/>
              <a:t>Drossel</a:t>
            </a:r>
            <a:r>
              <a:rPr lang="en-US" dirty="0"/>
              <a:t> also gut </a:t>
            </a:r>
            <a:r>
              <a:rPr lang="en-US" dirty="0" err="1"/>
              <a:t>geeignet</a:t>
            </a:r>
            <a:r>
              <a:rPr lang="en-US" dirty="0"/>
              <a:t> (5 </a:t>
            </a:r>
            <a:r>
              <a:rPr lang="en-US" dirty="0" err="1"/>
              <a:t>zu</a:t>
            </a:r>
            <a:r>
              <a:rPr lang="en-US" dirty="0"/>
              <a:t> 7)</a:t>
            </a:r>
          </a:p>
          <a:p>
            <a:pPr lvl="1">
              <a:buFont typeface="Calibri" panose="020F0502020204030204" pitchFamily="34" charset="0"/>
              <a:buChar char="→"/>
            </a:pPr>
            <a:r>
              <a:rPr lang="en-US" dirty="0"/>
              <a:t> </a:t>
            </a:r>
            <a:r>
              <a:rPr lang="en-US" dirty="0" err="1"/>
              <a:t>einige</a:t>
            </a:r>
            <a:r>
              <a:rPr lang="en-US" dirty="0"/>
              <a:t> Zellen </a:t>
            </a:r>
            <a:r>
              <a:rPr lang="en-US" dirty="0" err="1"/>
              <a:t>auch</a:t>
            </a:r>
            <a:r>
              <a:rPr lang="en-US" dirty="0"/>
              <a:t> am </a:t>
            </a:r>
            <a:r>
              <a:rPr lang="en-US" dirty="0" err="1"/>
              <a:t>warmen</a:t>
            </a:r>
            <a:r>
              <a:rPr lang="en-US" dirty="0"/>
              <a:t> </a:t>
            </a:r>
            <a:r>
              <a:rPr lang="en-US" dirty="0" err="1"/>
              <a:t>Auslass</a:t>
            </a:r>
            <a:r>
              <a:rPr lang="en-US" dirty="0"/>
              <a:t> </a:t>
            </a:r>
            <a:r>
              <a:rPr lang="en-US" dirty="0" err="1"/>
              <a:t>gespart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nochmal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reduktion</a:t>
            </a:r>
            <a:r>
              <a:rPr lang="en-US" dirty="0">
                <a:sym typeface="Wingdings" panose="05000000000000000000" pitchFamily="2" charset="2"/>
              </a:rPr>
              <a:t> der Zeit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572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Weiteres Vorgehen</vt:lpstr>
      <vt:lpstr>Gradient Global</vt:lpstr>
      <vt:lpstr>Gradient Global Edges</vt:lpstr>
      <vt:lpstr>Gradient Kammer Edges</vt:lpstr>
      <vt:lpstr>Gradient Warm Edges</vt:lpstr>
      <vt:lpstr>Refinement Vorschlag</vt:lpstr>
      <vt:lpstr>Refinement Vorschlag 2</vt:lpstr>
      <vt:lpstr>Refinement Vorschlag 3</vt:lpstr>
      <vt:lpstr>Vergleich Anzahl Zellen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vig4889</dc:creator>
  <cp:lastModifiedBy>vig4889</cp:lastModifiedBy>
  <cp:revision>8</cp:revision>
  <dcterms:created xsi:type="dcterms:W3CDTF">2022-06-28T13:27:17Z</dcterms:created>
  <dcterms:modified xsi:type="dcterms:W3CDTF">2022-06-28T17:56:37Z</dcterms:modified>
</cp:coreProperties>
</file>