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19072F-87F1-4FE2-8F21-918A373E7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71CA67-9427-49E8-B84A-D3CED9FAF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8BE603-0237-4231-88B5-308F9751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208E-013B-458D-A1F2-CAC600FEF1D2}" type="datetimeFigureOut">
              <a:rPr lang="de-CH" smtClean="0"/>
              <a:t>06.04.2020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005F6A-D895-4F5F-8F0B-E60704B8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C00C1-93C3-48D4-85B7-CC2DCE47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A1E0-8F72-4F38-B691-83A92E063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260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2E3DC-4061-4E7B-992A-1490ED91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6D74C1-92F1-49F8-A75D-CFAC98812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8A2B92-0769-4ED9-83FF-5868679C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208E-013B-458D-A1F2-CAC600FEF1D2}" type="datetimeFigureOut">
              <a:rPr lang="de-CH" smtClean="0"/>
              <a:t>06.04.2020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02D1BB-DAB4-44EF-903C-F6FDFB45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18DF95-3BF6-43A7-8046-983862D1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A1E0-8F72-4F38-B691-83A92E063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205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A5FABE-6401-47A4-AE5F-6324572D0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D35B0B-5E5C-4E4D-938C-E96AC0933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339E31-CB25-4B09-8C42-2EA424901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208E-013B-458D-A1F2-CAC600FEF1D2}" type="datetimeFigureOut">
              <a:rPr lang="de-CH" smtClean="0"/>
              <a:t>06.04.2020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897F9C-B35D-4639-B6A7-744B1FE8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B8087A-4A3B-4DF3-A859-CCC76A39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A1E0-8F72-4F38-B691-83A92E063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604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C53A7-B45E-473A-B43E-F13EFDEC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E5F218-9443-445C-8F31-775699875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D0092B-08F7-444B-B93E-B0CE3A18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208E-013B-458D-A1F2-CAC600FEF1D2}" type="datetimeFigureOut">
              <a:rPr lang="de-CH" smtClean="0"/>
              <a:t>06.04.2020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104934-C91E-4A75-B6FA-3D5A7D8C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CD6D35-B2A4-436D-ACA1-4E9AD79F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A1E0-8F72-4F38-B691-83A92E063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824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8F0-2882-4251-B721-7E2203484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8B1A7D-6C59-486A-BF64-3B5A2E6D2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E3C94-3ABE-401A-BD45-07D15C23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208E-013B-458D-A1F2-CAC600FEF1D2}" type="datetimeFigureOut">
              <a:rPr lang="de-CH" smtClean="0"/>
              <a:t>06.04.2020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2DCBD-CD1B-497E-A81C-EA3C43A9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EF8E4F-F17C-485B-9E6F-45F225A1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A1E0-8F72-4F38-B691-83A92E063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580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085C4-7302-4466-BB72-6B991E58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F278EF-AD31-4251-A204-0A5865512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08860C-AA76-4913-80B9-FAC1850B3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679DA7-6062-4624-9A64-7CD6AD8F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208E-013B-458D-A1F2-CAC600FEF1D2}" type="datetimeFigureOut">
              <a:rPr lang="de-CH" smtClean="0"/>
              <a:t>06.04.2020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7421DD-5B5E-40F8-864F-3A9E52FE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D8046D-CB7A-45AC-A629-2574E513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A1E0-8F72-4F38-B691-83A92E063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270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B81B2-71EA-433F-8909-8C187A2F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62F093-22CA-4E91-A4FB-221C1473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461F97-24EE-48F9-98D6-5A34142F1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E76483-6CEC-4393-9393-4E7813C4D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246736-FF51-4C1C-A7AF-0315FFAA5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E342DA-5339-44D8-94A6-722419AC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208E-013B-458D-A1F2-CAC600FEF1D2}" type="datetimeFigureOut">
              <a:rPr lang="de-CH" smtClean="0"/>
              <a:t>06.04.2020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84154B9-9332-43E0-BB81-8CC595DA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62A0372-5F87-4A17-B1BD-C272D371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A1E0-8F72-4F38-B691-83A92E063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969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19D15-A908-4A37-8795-06B4C4AD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908F19-D007-41FF-ACD7-A93A20F0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208E-013B-458D-A1F2-CAC600FEF1D2}" type="datetimeFigureOut">
              <a:rPr lang="de-CH" smtClean="0"/>
              <a:t>06.04.2020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560276-B775-4635-81B8-165C73D4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97A4E1-BC3D-473C-82EE-275E8ADC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A1E0-8F72-4F38-B691-83A92E063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803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F5C963-77AE-4388-900A-4CF68AAB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208E-013B-458D-A1F2-CAC600FEF1D2}" type="datetimeFigureOut">
              <a:rPr lang="de-CH" smtClean="0"/>
              <a:t>06.04.2020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ED00BE-209A-42E9-B61A-997AF595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E790F5-A2DC-4095-BB67-C9987C3D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A1E0-8F72-4F38-B691-83A92E063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368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E6A75-E414-471F-B2D8-FD98281E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DD56D-977E-4CD8-8516-7FCCAFCDD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380B02-989D-4E5D-AEA3-D1D1A3F1D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FB2B47-FF42-4362-A4C4-7F4A5106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208E-013B-458D-A1F2-CAC600FEF1D2}" type="datetimeFigureOut">
              <a:rPr lang="de-CH" smtClean="0"/>
              <a:t>06.04.2020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8887A8-9962-4BF4-87ED-C305C9FD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3F37FF-BC6F-4B5F-886D-36675F82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A1E0-8F72-4F38-B691-83A92E063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179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4912C-1FA6-4FA4-9D8D-467A4346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B2EF2B9-A1D9-4893-8601-F27BA70C6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85FD2D-E41F-4878-9FF2-438764507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089E34-2A38-4949-9A53-ED2DD4E2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208E-013B-458D-A1F2-CAC600FEF1D2}" type="datetimeFigureOut">
              <a:rPr lang="de-CH" smtClean="0"/>
              <a:t>06.04.2020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169BAA-82F2-47BA-84FD-BA005FBA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4B6812-EB83-44AE-A9C2-5EFDF5B9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A1E0-8F72-4F38-B691-83A92E063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982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AB0028-B58A-411A-BFD9-C51CB1D6C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DC55D6-7D8F-4014-A216-840329B89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6D96B-6330-49E3-A594-8FEE74E9B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1208E-013B-458D-A1F2-CAC600FEF1D2}" type="datetimeFigureOut">
              <a:rPr lang="de-CH" smtClean="0"/>
              <a:t>06.04.2020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A18210-2B26-409E-B102-A9AC0AC91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FA1985-C30D-4FEC-8A2F-8AD98D79B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4A1E0-8F72-4F38-B691-83A92E063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157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6410132/algorithm-for-many-images-and-their-color-palett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eaborn.pydata.org/tutorial/color_palettes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4D363-BCB8-4F14-90EF-2CEF10939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983C2E-E59E-4063-8757-F00AE30AB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Digital </a:t>
            </a:r>
            <a:r>
              <a:rPr lang="de-CH" dirty="0" err="1"/>
              <a:t>humanities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130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27EB4-216A-4E86-AC64-6DB2E98F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Color Palette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A4D6309-1DE5-4D3D-AE4D-3AD2FF922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56" y="2620963"/>
            <a:ext cx="2932687" cy="1874837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8A220F6-4A3B-4C23-A7C3-F269E792BA5C}"/>
              </a:ext>
            </a:extLst>
          </p:cNvPr>
          <p:cNvSpPr/>
          <p:nvPr/>
        </p:nvSpPr>
        <p:spPr>
          <a:xfrm>
            <a:off x="770465" y="1607235"/>
            <a:ext cx="10803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>
                <a:hlinkClick r:id="rId3"/>
              </a:rPr>
              <a:t>https://stackoverflow.com/questions/46410132/algorithm-for-many-images-and-their-color-palettes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CFEB3E-B05E-40CC-A822-E221BB109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867" y="2091500"/>
            <a:ext cx="4014734" cy="319958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B7375CE-40B9-4C40-8C44-B085CA952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933" y="5006842"/>
            <a:ext cx="2819399" cy="185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6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8388F-F7F9-4018-8C0A-3804EAEA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seaborn</a:t>
            </a:r>
            <a:endParaRPr lang="de-CH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BC5F010-19B9-4F78-944B-9F9AD447D4E1}"/>
              </a:ext>
            </a:extLst>
          </p:cNvPr>
          <p:cNvSpPr/>
          <p:nvPr/>
        </p:nvSpPr>
        <p:spPr>
          <a:xfrm>
            <a:off x="768980" y="1934111"/>
            <a:ext cx="5432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hlinkClick r:id="rId2"/>
              </a:rPr>
              <a:t>https://seaborn.pydata.org/tutorial/color_palettes.html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90B6791-3A8D-4A1E-988E-AFEFF2A3C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80" y="2546866"/>
            <a:ext cx="50581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6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C47E4-FFFC-4EF6-A4CE-0092C4CE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colormap</a:t>
            </a:r>
          </a:p>
        </p:txBody>
      </p:sp>
    </p:spTree>
    <p:extLst>
      <p:ext uri="{BB962C8B-B14F-4D97-AF65-F5344CB8AC3E}">
        <p14:creationId xmlns:p14="http://schemas.microsoft.com/office/powerpoint/2010/main" val="47354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Color Palette</vt:lpstr>
      <vt:lpstr>seaborn</vt:lpstr>
      <vt:lpstr>colormap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Linda Samsinger</dc:creator>
  <cp:lastModifiedBy>Linda Samsinger</cp:lastModifiedBy>
  <cp:revision>9</cp:revision>
  <dcterms:created xsi:type="dcterms:W3CDTF">2020-04-05T08:33:38Z</dcterms:created>
  <dcterms:modified xsi:type="dcterms:W3CDTF">2020-04-06T21:09:40Z</dcterms:modified>
</cp:coreProperties>
</file>