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36" d="100"/>
          <a:sy n="36" d="100"/>
        </p:scale>
        <p:origin x="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8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288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9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16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96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3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15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11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466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F19C-A580-4098-8145-248384F2489A}" type="datetimeFigureOut">
              <a:rPr lang="de-CH" smtClean="0"/>
              <a:t>15.04.2020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8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Color Rules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4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Pick a neutral: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white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gray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 </a:t>
            </a:r>
          </a:p>
          <a:p>
            <a:r>
              <a:rPr lang="de-CH" dirty="0"/>
              <a:t>Pick a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yellow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purple</a:t>
            </a:r>
            <a:r>
              <a:rPr lang="de-CH" dirty="0"/>
              <a:t>,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green</a:t>
            </a:r>
            <a:r>
              <a:rPr lang="de-CH" dirty="0"/>
              <a:t>,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blue</a:t>
            </a:r>
            <a:r>
              <a:rPr lang="de-CH" dirty="0"/>
              <a:t>, </a:t>
            </a:r>
            <a:r>
              <a:rPr lang="de-CH" dirty="0" err="1"/>
              <a:t>dark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blue</a:t>
            </a:r>
            <a:endParaRPr lang="de-CH" dirty="0"/>
          </a:p>
          <a:p>
            <a:r>
              <a:rPr lang="de-CH" dirty="0"/>
              <a:t>Pick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purple</a:t>
            </a:r>
            <a:r>
              <a:rPr lang="de-CH" dirty="0"/>
              <a:t> (</a:t>
            </a:r>
            <a:r>
              <a:rPr lang="de-CH" dirty="0" err="1"/>
              <a:t>analoguos</a:t>
            </a:r>
            <a:r>
              <a:rPr lang="de-CH" dirty="0"/>
              <a:t>),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desaturate</a:t>
            </a:r>
            <a:r>
              <a:rPr lang="de-CH" dirty="0"/>
              <a:t> orange (</a:t>
            </a:r>
            <a:r>
              <a:rPr lang="de-CH" dirty="0" err="1"/>
              <a:t>complementary</a:t>
            </a:r>
            <a:r>
              <a:rPr lang="de-CH" dirty="0"/>
              <a:t>), </a:t>
            </a:r>
            <a:r>
              <a:rPr lang="de-CH" dirty="0" err="1"/>
              <a:t>blue</a:t>
            </a:r>
            <a:r>
              <a:rPr lang="de-CH" dirty="0"/>
              <a:t>, </a:t>
            </a:r>
            <a:r>
              <a:rPr lang="de-CH" dirty="0" err="1"/>
              <a:t>green</a:t>
            </a:r>
            <a:r>
              <a:rPr lang="de-CH" dirty="0"/>
              <a:t> </a:t>
            </a:r>
          </a:p>
          <a:p>
            <a:r>
              <a:rPr lang="de-CH" dirty="0"/>
              <a:t>Pick </a:t>
            </a:r>
            <a:r>
              <a:rPr lang="de-CH" dirty="0" err="1"/>
              <a:t>accent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purple</a:t>
            </a:r>
            <a:r>
              <a:rPr lang="de-CH" dirty="0"/>
              <a:t>, </a:t>
            </a:r>
            <a:r>
              <a:rPr lang="de-CH" dirty="0" err="1"/>
              <a:t>yellow</a:t>
            </a:r>
            <a:r>
              <a:rPr lang="de-CH" dirty="0"/>
              <a:t>, orange </a:t>
            </a:r>
          </a:p>
          <a:p>
            <a:r>
              <a:rPr lang="de-CH" dirty="0"/>
              <a:t>Pick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seasons</a:t>
            </a:r>
            <a:r>
              <a:rPr lang="de-CH" dirty="0"/>
              <a:t>: pick </a:t>
            </a:r>
            <a:r>
              <a:rPr lang="de-CH" dirty="0" err="1"/>
              <a:t>dark</a:t>
            </a:r>
            <a:r>
              <a:rPr lang="de-CH" dirty="0"/>
              <a:t>-cool in </a:t>
            </a:r>
            <a:r>
              <a:rPr lang="de-CH" dirty="0" err="1"/>
              <a:t>winter</a:t>
            </a:r>
            <a:r>
              <a:rPr lang="de-CH" dirty="0"/>
              <a:t>, pick </a:t>
            </a:r>
            <a:r>
              <a:rPr lang="de-CH" dirty="0" err="1"/>
              <a:t>dark</a:t>
            </a:r>
            <a:r>
              <a:rPr lang="de-CH" dirty="0"/>
              <a:t>-warm in </a:t>
            </a:r>
            <a:r>
              <a:rPr lang="de-CH" dirty="0" err="1"/>
              <a:t>autumn</a:t>
            </a:r>
            <a:r>
              <a:rPr lang="de-CH" dirty="0"/>
              <a:t>, pick </a:t>
            </a:r>
            <a:r>
              <a:rPr lang="de-CH" dirty="0" err="1"/>
              <a:t>bright</a:t>
            </a:r>
            <a:r>
              <a:rPr lang="de-CH" dirty="0"/>
              <a:t>-cool in </a:t>
            </a:r>
            <a:r>
              <a:rPr lang="de-CH" dirty="0" err="1"/>
              <a:t>summer</a:t>
            </a:r>
            <a:r>
              <a:rPr lang="de-CH" dirty="0"/>
              <a:t>, pick </a:t>
            </a:r>
            <a:r>
              <a:rPr lang="de-CH" dirty="0" err="1"/>
              <a:t>bright</a:t>
            </a:r>
            <a:r>
              <a:rPr lang="de-CH" dirty="0"/>
              <a:t>-warm in spring </a:t>
            </a:r>
          </a:p>
        </p:txBody>
      </p:sp>
    </p:spTree>
    <p:extLst>
      <p:ext uri="{BB962C8B-B14F-4D97-AF65-F5344CB8AC3E}">
        <p14:creationId xmlns:p14="http://schemas.microsoft.com/office/powerpoint/2010/main" val="24366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58E82-2469-4DE3-8829-E7A2DB5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45B9F5-D0F3-4FC3-A800-D4124A37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14" y="2349500"/>
            <a:ext cx="53721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88D13-5C3E-4BD2-9557-434EE58D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E19EC5-21C2-4E6C-A2F2-27077DD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6" y="365125"/>
            <a:ext cx="45148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Color Rules </vt:lpstr>
      <vt:lpstr>PowerPoint-Präsentation</vt:lpstr>
      <vt:lpstr>PowerPoint-Präsentation</vt:lpstr>
      <vt:lpstr>PowerPoint-Präsentation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 (lsamsi)</dc:creator>
  <cp:lastModifiedBy>Linda Samsinger</cp:lastModifiedBy>
  <cp:revision>6</cp:revision>
  <dcterms:created xsi:type="dcterms:W3CDTF">2020-04-03T16:29:01Z</dcterms:created>
  <dcterms:modified xsi:type="dcterms:W3CDTF">2020-04-15T19:46:59Z</dcterms:modified>
</cp:coreProperties>
</file>