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1" r:id="rId6"/>
    <p:sldId id="258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E316-DCB3-4611-B690-2CCA29960283}" type="datetimeFigureOut">
              <a:rPr lang="de-CH" smtClean="0"/>
              <a:t>06.04.2020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D615-30B7-4F65-996F-954354674F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159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E316-DCB3-4611-B690-2CCA29960283}" type="datetimeFigureOut">
              <a:rPr lang="de-CH" smtClean="0"/>
              <a:t>06.04.2020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D615-30B7-4F65-996F-954354674F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535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E316-DCB3-4611-B690-2CCA29960283}" type="datetimeFigureOut">
              <a:rPr lang="de-CH" smtClean="0"/>
              <a:t>06.04.2020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D615-30B7-4F65-996F-954354674F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96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E316-DCB3-4611-B690-2CCA29960283}" type="datetimeFigureOut">
              <a:rPr lang="de-CH" smtClean="0"/>
              <a:t>06.04.2020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D615-30B7-4F65-996F-954354674F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407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E316-DCB3-4611-B690-2CCA29960283}" type="datetimeFigureOut">
              <a:rPr lang="de-CH" smtClean="0"/>
              <a:t>06.04.2020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D615-30B7-4F65-996F-954354674F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046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E316-DCB3-4611-B690-2CCA29960283}" type="datetimeFigureOut">
              <a:rPr lang="de-CH" smtClean="0"/>
              <a:t>06.04.2020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D615-30B7-4F65-996F-954354674F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389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E316-DCB3-4611-B690-2CCA29960283}" type="datetimeFigureOut">
              <a:rPr lang="de-CH" smtClean="0"/>
              <a:t>06.04.2020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D615-30B7-4F65-996F-954354674F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836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E316-DCB3-4611-B690-2CCA29960283}" type="datetimeFigureOut">
              <a:rPr lang="de-CH" smtClean="0"/>
              <a:t>06.04.2020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D615-30B7-4F65-996F-954354674F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09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E316-DCB3-4611-B690-2CCA29960283}" type="datetimeFigureOut">
              <a:rPr lang="de-CH" smtClean="0"/>
              <a:t>06.04.2020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D615-30B7-4F65-996F-954354674F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846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E316-DCB3-4611-B690-2CCA29960283}" type="datetimeFigureOut">
              <a:rPr lang="de-CH" smtClean="0"/>
              <a:t>06.04.2020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D615-30B7-4F65-996F-954354674F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790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E316-DCB3-4611-B690-2CCA29960283}" type="datetimeFigureOut">
              <a:rPr lang="de-CH" smtClean="0"/>
              <a:t>06.04.2020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D615-30B7-4F65-996F-954354674F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965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2E316-DCB3-4611-B690-2CCA29960283}" type="datetimeFigureOut">
              <a:rPr lang="de-CH" smtClean="0"/>
              <a:t>06.04.2020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2D615-30B7-4F65-996F-954354674F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60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kaswiss.com/2017/07/how-to-compress-color-spaces-using-k-means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Tasks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830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875119" cy="4343126"/>
          </a:xfrm>
          <a:prstGeom prst="rect">
            <a:avLst/>
          </a:prstGeom>
        </p:spPr>
      </p:pic>
      <p:sp>
        <p:nvSpPr>
          <p:cNvPr id="4" name="Titel 1"/>
          <p:cNvSpPr txBox="1">
            <a:spLocks/>
          </p:cNvSpPr>
          <p:nvPr/>
        </p:nvSpPr>
        <p:spPr>
          <a:xfrm>
            <a:off x="838200" y="317761"/>
            <a:ext cx="10515600" cy="9654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Image </a:t>
            </a:r>
            <a:r>
              <a:rPr lang="de-CH" dirty="0" err="1"/>
              <a:t>conversion</a:t>
            </a:r>
            <a:r>
              <a:rPr lang="de-CH" dirty="0"/>
              <a:t> (</a:t>
            </a:r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 dirty="0" err="1"/>
              <a:t>transfer</a:t>
            </a:r>
            <a:r>
              <a:rPr lang="de-CH" dirty="0"/>
              <a:t>) </a:t>
            </a:r>
          </a:p>
          <a:p>
            <a:r>
              <a:rPr lang="de-CH" dirty="0"/>
              <a:t>Image/</a:t>
            </a:r>
            <a:r>
              <a:rPr lang="de-CH" dirty="0" err="1"/>
              <a:t>Photo</a:t>
            </a:r>
            <a:r>
              <a:rPr lang="de-CH" dirty="0"/>
              <a:t> </a:t>
            </a:r>
            <a:r>
              <a:rPr lang="de-CH" dirty="0" err="1"/>
              <a:t>recolorization</a:t>
            </a:r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7041929" y="1483808"/>
            <a:ext cx="36681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Based</a:t>
            </a:r>
            <a:r>
              <a:rPr lang="de-CH" dirty="0"/>
              <a:t> on </a:t>
            </a:r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 dirty="0" err="1"/>
              <a:t>palette</a:t>
            </a:r>
            <a:r>
              <a:rPr lang="de-CH" dirty="0"/>
              <a:t>, </a:t>
            </a:r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, </a:t>
            </a:r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 dirty="0" err="1"/>
              <a:t>theme</a:t>
            </a:r>
            <a:r>
              <a:rPr lang="de-CH" dirty="0"/>
              <a:t>, </a:t>
            </a:r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 dirty="0" err="1"/>
              <a:t>schemes</a:t>
            </a:r>
            <a:r>
              <a:rPr lang="de-CH" dirty="0"/>
              <a:t>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Method</a:t>
            </a:r>
            <a:r>
              <a:rPr lang="de-CH" dirty="0"/>
              <a:t> A: </a:t>
            </a:r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 dirty="0" err="1"/>
              <a:t>palette</a:t>
            </a:r>
            <a:r>
              <a:rPr lang="de-CH" dirty="0"/>
              <a:t>, </a:t>
            </a:r>
            <a:r>
              <a:rPr lang="de-CH" dirty="0" err="1"/>
              <a:t>where</a:t>
            </a:r>
            <a:r>
              <a:rPr lang="de-CH" dirty="0"/>
              <a:t> P =1 </a:t>
            </a:r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 dirty="0" err="1"/>
              <a:t>palette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K=3 </a:t>
            </a:r>
            <a:r>
              <a:rPr lang="de-CH" dirty="0" err="1"/>
              <a:t>colors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Method</a:t>
            </a:r>
            <a:r>
              <a:rPr lang="de-CH" dirty="0"/>
              <a:t> B: </a:t>
            </a:r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, </a:t>
            </a:r>
            <a:r>
              <a:rPr lang="de-CH" dirty="0" err="1"/>
              <a:t>where</a:t>
            </a:r>
            <a:r>
              <a:rPr lang="de-CH" dirty="0"/>
              <a:t> P =7 </a:t>
            </a:r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 dirty="0" err="1"/>
              <a:t>palettes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K=10 </a:t>
            </a:r>
            <a:r>
              <a:rPr lang="de-CH" dirty="0" err="1"/>
              <a:t>colors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319" y="3862251"/>
            <a:ext cx="5188340" cy="197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2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Image </a:t>
            </a:r>
            <a:r>
              <a:rPr lang="de-CH" dirty="0" err="1"/>
              <a:t>recolorization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BPS – </a:t>
            </a:r>
            <a:r>
              <a:rPr lang="de-CH" dirty="0" err="1"/>
              <a:t>reds</a:t>
            </a:r>
            <a:r>
              <a:rPr lang="de-CH" dirty="0"/>
              <a:t> </a:t>
            </a:r>
            <a:r>
              <a:rPr lang="de-CH" dirty="0" err="1"/>
              <a:t>stay</a:t>
            </a:r>
            <a:r>
              <a:rPr lang="de-CH" dirty="0"/>
              <a:t> </a:t>
            </a:r>
            <a:r>
              <a:rPr lang="de-CH" dirty="0" err="1"/>
              <a:t>red</a:t>
            </a:r>
            <a:r>
              <a:rPr lang="de-CH" dirty="0"/>
              <a:t>, </a:t>
            </a:r>
            <a:r>
              <a:rPr lang="de-CH" dirty="0" err="1"/>
              <a:t>blues</a:t>
            </a:r>
            <a:r>
              <a:rPr lang="de-CH" dirty="0"/>
              <a:t> </a:t>
            </a:r>
            <a:r>
              <a:rPr lang="de-CH" dirty="0" err="1"/>
              <a:t>stay</a:t>
            </a:r>
            <a:r>
              <a:rPr lang="de-CH" dirty="0"/>
              <a:t> </a:t>
            </a:r>
            <a:r>
              <a:rPr lang="de-CH" dirty="0" err="1"/>
              <a:t>blue</a:t>
            </a:r>
            <a:r>
              <a:rPr lang="de-CH" dirty="0"/>
              <a:t>;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techniques</a:t>
            </a:r>
            <a:r>
              <a:rPr lang="de-CH" dirty="0"/>
              <a:t> do not </a:t>
            </a:r>
          </a:p>
          <a:p>
            <a:pPr marL="342900" indent="-342900">
              <a:buAutoNum type="arabicPeriod"/>
            </a:pPr>
            <a:r>
              <a:rPr lang="de-CH" dirty="0"/>
              <a:t>Palette </a:t>
            </a:r>
            <a:r>
              <a:rPr lang="de-CH" dirty="0" err="1"/>
              <a:t>extracted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source</a:t>
            </a:r>
            <a:r>
              <a:rPr lang="de-CH" dirty="0"/>
              <a:t> </a:t>
            </a:r>
            <a:r>
              <a:rPr lang="de-CH" dirty="0" err="1"/>
              <a:t>image</a:t>
            </a:r>
            <a:r>
              <a:rPr lang="de-CH" dirty="0"/>
              <a:t> </a:t>
            </a:r>
          </a:p>
          <a:p>
            <a:pPr marL="342900" indent="-342900">
              <a:buAutoNum type="arabicPeriod"/>
            </a:pPr>
            <a:r>
              <a:rPr lang="de-CH" dirty="0"/>
              <a:t>Index </a:t>
            </a:r>
            <a:r>
              <a:rPr lang="de-CH" dirty="0" err="1"/>
              <a:t>colors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 dirty="0" err="1"/>
              <a:t>palette</a:t>
            </a:r>
            <a:endParaRPr lang="de-CH" dirty="0"/>
          </a:p>
          <a:p>
            <a:pPr marL="342900" indent="-342900">
              <a:buAutoNum type="arabicPeriod"/>
            </a:pPr>
            <a:r>
              <a:rPr lang="de-CH" dirty="0" err="1"/>
              <a:t>Get</a:t>
            </a:r>
            <a:r>
              <a:rPr lang="de-CH" dirty="0"/>
              <a:t> k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 dirty="0" err="1"/>
              <a:t>palettes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interpolating</a:t>
            </a:r>
            <a:endParaRPr lang="de-CH" dirty="0"/>
          </a:p>
          <a:p>
            <a:pPr marL="342900" indent="-342900">
              <a:buAutoNum type="arabicPeriod"/>
            </a:pPr>
            <a:r>
              <a:rPr lang="de-CH" dirty="0"/>
              <a:t>Match </a:t>
            </a:r>
            <a:r>
              <a:rPr lang="de-CH" dirty="0" err="1"/>
              <a:t>similar</a:t>
            </a:r>
            <a:r>
              <a:rPr lang="de-CH" dirty="0"/>
              <a:t> </a:t>
            </a:r>
            <a:r>
              <a:rPr lang="de-CH" dirty="0" err="1"/>
              <a:t>color</a:t>
            </a:r>
            <a:r>
              <a:rPr lang="de-CH" dirty="0"/>
              <a:t> per </a:t>
            </a:r>
            <a:r>
              <a:rPr lang="de-CH" dirty="0" err="1"/>
              <a:t>index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 dirty="0" err="1"/>
              <a:t>palette</a:t>
            </a:r>
            <a:endParaRPr lang="de-CH" dirty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76" y="4362774"/>
            <a:ext cx="4380744" cy="218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9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838200" y="725214"/>
            <a:ext cx="10515600" cy="9654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Image/</a:t>
            </a:r>
            <a:r>
              <a:rPr lang="de-CH" dirty="0" err="1"/>
              <a:t>Photo</a:t>
            </a:r>
            <a:r>
              <a:rPr lang="de-CH" dirty="0"/>
              <a:t> </a:t>
            </a:r>
            <a:r>
              <a:rPr lang="de-CH" dirty="0" err="1"/>
              <a:t>colorization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94" y="2076782"/>
            <a:ext cx="6804448" cy="210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6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838200" y="725214"/>
            <a:ext cx="10515600" cy="9654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Image </a:t>
            </a:r>
            <a:r>
              <a:rPr lang="de-CH" dirty="0" err="1"/>
              <a:t>classification</a:t>
            </a:r>
            <a:endParaRPr lang="de-CH" dirty="0"/>
          </a:p>
        </p:txBody>
      </p:sp>
      <p:sp>
        <p:nvSpPr>
          <p:cNvPr id="2" name="Textfeld 1"/>
          <p:cNvSpPr txBox="1"/>
          <p:nvPr/>
        </p:nvSpPr>
        <p:spPr>
          <a:xfrm>
            <a:off x="956440" y="1944414"/>
            <a:ext cx="61275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Categories</a:t>
            </a:r>
            <a:r>
              <a:rPr lang="de-CH" dirty="0"/>
              <a:t>:</a:t>
            </a:r>
          </a:p>
          <a:p>
            <a:pPr marL="285750" indent="-285750">
              <a:buFontTx/>
              <a:buChar char="-"/>
            </a:pPr>
            <a:r>
              <a:rPr lang="de-CH" dirty="0"/>
              <a:t>Color </a:t>
            </a:r>
            <a:r>
              <a:rPr lang="de-CH" dirty="0" err="1"/>
              <a:t>themes</a:t>
            </a:r>
            <a:r>
              <a:rPr lang="de-CH" dirty="0"/>
              <a:t>: light-dark, </a:t>
            </a:r>
            <a:r>
              <a:rPr lang="de-CH" dirty="0" err="1"/>
              <a:t>saturated-desaturated</a:t>
            </a:r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/>
              <a:t>Color </a:t>
            </a:r>
            <a:r>
              <a:rPr lang="de-CH" dirty="0" err="1"/>
              <a:t>contrasts</a:t>
            </a:r>
            <a:r>
              <a:rPr lang="de-CH" dirty="0"/>
              <a:t>: </a:t>
            </a:r>
            <a:r>
              <a:rPr lang="de-CH" dirty="0" err="1"/>
              <a:t>amalgam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concepts</a:t>
            </a:r>
            <a:r>
              <a:rPr lang="de-CH" dirty="0"/>
              <a:t> </a:t>
            </a:r>
          </a:p>
          <a:p>
            <a:pPr marL="285750" indent="-285750">
              <a:buFontTx/>
              <a:buChar char="-"/>
            </a:pPr>
            <a:r>
              <a:rPr lang="de-CH" dirty="0"/>
              <a:t>Color </a:t>
            </a:r>
            <a:r>
              <a:rPr lang="de-CH" dirty="0" err="1"/>
              <a:t>harmony</a:t>
            </a:r>
            <a:r>
              <a:rPr lang="de-CH" dirty="0"/>
              <a:t>: </a:t>
            </a:r>
            <a:r>
              <a:rPr lang="de-CH" dirty="0" err="1"/>
              <a:t>complementary</a:t>
            </a:r>
            <a:r>
              <a:rPr lang="de-CH" dirty="0"/>
              <a:t>,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complementary</a:t>
            </a:r>
            <a:r>
              <a:rPr lang="de-CH" dirty="0"/>
              <a:t> </a:t>
            </a:r>
          </a:p>
          <a:p>
            <a:pPr marL="285750" indent="-285750">
              <a:buFontTx/>
              <a:buChar char="-"/>
            </a:pPr>
            <a:r>
              <a:rPr lang="de-CH" dirty="0"/>
              <a:t>Color </a:t>
            </a:r>
            <a:r>
              <a:rPr lang="de-CH" dirty="0" err="1"/>
              <a:t>seasons</a:t>
            </a:r>
            <a:r>
              <a:rPr lang="de-CH" dirty="0"/>
              <a:t>: spring, </a:t>
            </a:r>
            <a:r>
              <a:rPr lang="de-CH" dirty="0" err="1"/>
              <a:t>summer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183" y="679472"/>
            <a:ext cx="2395673" cy="548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6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Color </a:t>
            </a:r>
            <a:r>
              <a:rPr lang="de-CH" dirty="0" err="1"/>
              <a:t>palette</a:t>
            </a:r>
            <a:r>
              <a:rPr lang="de-CH" dirty="0"/>
              <a:t> </a:t>
            </a:r>
            <a:r>
              <a:rPr lang="de-CH" dirty="0" err="1"/>
              <a:t>sorting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err="1"/>
              <a:t>Ordering</a:t>
            </a:r>
            <a:r>
              <a:rPr lang="de-CH" dirty="0"/>
              <a:t> Performance = </a:t>
            </a:r>
            <a:r>
              <a:rPr lang="de-CH" dirty="0" err="1"/>
              <a:t>mean</a:t>
            </a:r>
            <a:r>
              <a:rPr lang="de-CH" dirty="0"/>
              <a:t> </a:t>
            </a:r>
            <a:r>
              <a:rPr lang="de-CH" dirty="0" err="1"/>
              <a:t>distance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colors</a:t>
            </a:r>
            <a:r>
              <a:rPr lang="de-CH" dirty="0"/>
              <a:t> in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consecutive</a:t>
            </a:r>
            <a:r>
              <a:rPr lang="de-CH" dirty="0"/>
              <a:t> </a:t>
            </a:r>
            <a:r>
              <a:rPr lang="de-CH" dirty="0" err="1"/>
              <a:t>palettes</a:t>
            </a:r>
            <a:r>
              <a:rPr lang="de-CH" dirty="0"/>
              <a:t>, </a:t>
            </a:r>
            <a:r>
              <a:rPr lang="de-CH" dirty="0" err="1"/>
              <a:t>averaged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all </a:t>
            </a:r>
            <a:r>
              <a:rPr lang="de-CH" dirty="0" err="1"/>
              <a:t>palettes</a:t>
            </a:r>
            <a:r>
              <a:rPr lang="de-CH" dirty="0"/>
              <a:t> in a </a:t>
            </a:r>
            <a:r>
              <a:rPr lang="de-CH" dirty="0" err="1"/>
              <a:t>dataset</a:t>
            </a:r>
            <a:endParaRPr lang="de-CH" dirty="0"/>
          </a:p>
          <a:p>
            <a:r>
              <a:rPr lang="de-CH" dirty="0" err="1"/>
              <a:t>Methods</a:t>
            </a:r>
            <a:r>
              <a:rPr lang="de-CH" dirty="0"/>
              <a:t>: </a:t>
            </a:r>
          </a:p>
          <a:p>
            <a:pPr lvl="1"/>
            <a:r>
              <a:rPr lang="de-CH" dirty="0"/>
              <a:t>Binary Palette </a:t>
            </a:r>
            <a:r>
              <a:rPr lang="de-CH" dirty="0" err="1"/>
              <a:t>Sort</a:t>
            </a:r>
            <a:r>
              <a:rPr lang="de-CH" dirty="0"/>
              <a:t> (BPS) </a:t>
            </a:r>
            <a:r>
              <a:rPr lang="de-CH" dirty="0" err="1"/>
              <a:t>Algorithm</a:t>
            </a:r>
            <a:r>
              <a:rPr lang="de-CH" dirty="0"/>
              <a:t>, +BPS </a:t>
            </a:r>
            <a:r>
              <a:rPr lang="de-CH" dirty="0" err="1"/>
              <a:t>interpolation</a:t>
            </a:r>
            <a:r>
              <a:rPr lang="de-CH" dirty="0"/>
              <a:t>– </a:t>
            </a:r>
            <a:r>
              <a:rPr lang="de-CH" dirty="0" err="1"/>
              <a:t>reds</a:t>
            </a:r>
            <a:r>
              <a:rPr lang="de-CH" dirty="0"/>
              <a:t> </a:t>
            </a:r>
            <a:r>
              <a:rPr lang="de-CH" dirty="0" err="1"/>
              <a:t>stay</a:t>
            </a:r>
            <a:r>
              <a:rPr lang="de-CH" dirty="0"/>
              <a:t> </a:t>
            </a:r>
            <a:r>
              <a:rPr lang="de-CH" dirty="0" err="1"/>
              <a:t>red</a:t>
            </a:r>
            <a:r>
              <a:rPr lang="de-CH" dirty="0"/>
              <a:t>, </a:t>
            </a:r>
            <a:r>
              <a:rPr lang="de-CH" dirty="0" err="1"/>
              <a:t>blues</a:t>
            </a:r>
            <a:r>
              <a:rPr lang="de-CH" dirty="0"/>
              <a:t> </a:t>
            </a:r>
            <a:r>
              <a:rPr lang="de-CH" dirty="0" err="1"/>
              <a:t>stay</a:t>
            </a:r>
            <a:r>
              <a:rPr lang="de-CH" dirty="0"/>
              <a:t> </a:t>
            </a:r>
            <a:r>
              <a:rPr lang="de-CH" dirty="0" err="1"/>
              <a:t>blue</a:t>
            </a:r>
            <a:r>
              <a:rPr lang="de-CH" dirty="0"/>
              <a:t>;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techniques</a:t>
            </a:r>
            <a:r>
              <a:rPr lang="de-CH" dirty="0"/>
              <a:t> do not </a:t>
            </a:r>
          </a:p>
          <a:p>
            <a:pPr lvl="1"/>
            <a:r>
              <a:rPr lang="de-CH" dirty="0" err="1"/>
              <a:t>Brightness</a:t>
            </a:r>
            <a:r>
              <a:rPr lang="de-CH" dirty="0"/>
              <a:t> </a:t>
            </a:r>
            <a:r>
              <a:rPr lang="de-CH" dirty="0" err="1"/>
              <a:t>Sort</a:t>
            </a:r>
            <a:r>
              <a:rPr lang="de-CH" dirty="0"/>
              <a:t>, -bad </a:t>
            </a:r>
            <a:r>
              <a:rPr lang="de-CH" dirty="0" err="1"/>
              <a:t>if</a:t>
            </a:r>
            <a:r>
              <a:rPr lang="de-CH" dirty="0"/>
              <a:t> not </a:t>
            </a:r>
            <a:r>
              <a:rPr lang="de-CH" dirty="0" err="1"/>
              <a:t>bright</a:t>
            </a:r>
            <a:endParaRPr lang="de-CH" dirty="0"/>
          </a:p>
          <a:p>
            <a:pPr lvl="1"/>
            <a:r>
              <a:rPr lang="de-CH" dirty="0" err="1"/>
              <a:t>Hue</a:t>
            </a:r>
            <a:r>
              <a:rPr lang="de-CH" dirty="0"/>
              <a:t> </a:t>
            </a:r>
            <a:r>
              <a:rPr lang="de-CH" dirty="0" err="1"/>
              <a:t>Sort</a:t>
            </a:r>
            <a:r>
              <a:rPr lang="de-CH" dirty="0"/>
              <a:t>, -bad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hues</a:t>
            </a:r>
            <a:r>
              <a:rPr lang="de-CH" dirty="0"/>
              <a:t> </a:t>
            </a:r>
          </a:p>
          <a:p>
            <a:r>
              <a:rPr lang="de-CH" dirty="0"/>
              <a:t>Color </a:t>
            </a:r>
            <a:r>
              <a:rPr lang="de-CH" dirty="0" err="1"/>
              <a:t>distance</a:t>
            </a:r>
            <a:r>
              <a:rPr lang="de-CH" dirty="0"/>
              <a:t> </a:t>
            </a:r>
            <a:r>
              <a:rPr lang="de-CH" dirty="0" err="1"/>
              <a:t>inversely</a:t>
            </a:r>
            <a:r>
              <a:rPr lang="de-CH" dirty="0"/>
              <a:t> proportional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size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palette</a:t>
            </a:r>
            <a:r>
              <a:rPr lang="de-CH" dirty="0"/>
              <a:t> K 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27" y="1920219"/>
            <a:ext cx="4956167" cy="3376996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297" y="5235222"/>
            <a:ext cx="1793593" cy="150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1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Color </a:t>
            </a:r>
            <a:r>
              <a:rPr lang="de-CH" dirty="0" err="1"/>
              <a:t>palette</a:t>
            </a:r>
            <a:r>
              <a:rPr lang="de-CH" dirty="0"/>
              <a:t> </a:t>
            </a:r>
            <a:r>
              <a:rPr lang="de-CH" dirty="0" err="1"/>
              <a:t>interpolation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err="1"/>
              <a:t>Predicting</a:t>
            </a:r>
            <a:r>
              <a:rPr lang="de-CH" dirty="0"/>
              <a:t> </a:t>
            </a:r>
            <a:r>
              <a:rPr lang="de-CH" dirty="0" err="1"/>
              <a:t>compatible</a:t>
            </a:r>
            <a:r>
              <a:rPr lang="de-CH" dirty="0"/>
              <a:t> </a:t>
            </a:r>
            <a:r>
              <a:rPr lang="de-CH" dirty="0" err="1"/>
              <a:t>colors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query</a:t>
            </a:r>
            <a:r>
              <a:rPr lang="de-CH" dirty="0"/>
              <a:t> </a:t>
            </a:r>
            <a:r>
              <a:rPr lang="de-CH" dirty="0" err="1"/>
              <a:t>palette</a:t>
            </a:r>
            <a:r>
              <a:rPr lang="de-CH" dirty="0"/>
              <a:t> – </a:t>
            </a:r>
            <a:r>
              <a:rPr lang="de-CH" dirty="0" err="1"/>
              <a:t>recover</a:t>
            </a:r>
            <a:r>
              <a:rPr lang="de-CH" dirty="0"/>
              <a:t>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colors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palette</a:t>
            </a:r>
            <a:r>
              <a:rPr lang="de-CH" dirty="0"/>
              <a:t> </a:t>
            </a:r>
          </a:p>
          <a:p>
            <a:r>
              <a:rPr lang="de-CH" dirty="0" err="1"/>
              <a:t>completion</a:t>
            </a:r>
            <a:endParaRPr lang="de-CH" dirty="0"/>
          </a:p>
          <a:p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750" y="2270727"/>
            <a:ext cx="1847850" cy="46672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013" y="3317491"/>
            <a:ext cx="2269250" cy="77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49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Color </a:t>
            </a:r>
            <a:r>
              <a:rPr lang="de-CH" dirty="0" err="1"/>
              <a:t>prediction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48753" y="1825625"/>
            <a:ext cx="6805047" cy="4351338"/>
          </a:xfrm>
        </p:spPr>
        <p:txBody>
          <a:bodyPr/>
          <a:lstStyle/>
          <a:p>
            <a:r>
              <a:rPr lang="de-CH" dirty="0"/>
              <a:t>= </a:t>
            </a:r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 dirty="0" err="1"/>
              <a:t>harmony</a:t>
            </a:r>
            <a:r>
              <a:rPr lang="de-CH" dirty="0"/>
              <a:t> </a:t>
            </a:r>
            <a:r>
              <a:rPr lang="de-CH" dirty="0" err="1"/>
              <a:t>discovery</a:t>
            </a:r>
            <a:r>
              <a:rPr lang="de-CH"/>
              <a:t> </a:t>
            </a:r>
          </a:p>
          <a:p>
            <a:r>
              <a:rPr lang="de-CH" dirty="0" err="1"/>
              <a:t>Given</a:t>
            </a:r>
            <a:r>
              <a:rPr lang="de-CH" dirty="0"/>
              <a:t> 1,2,3,4 </a:t>
            </a:r>
            <a:r>
              <a:rPr lang="de-CH" dirty="0" err="1"/>
              <a:t>colors</a:t>
            </a:r>
            <a:r>
              <a:rPr lang="de-CH" dirty="0"/>
              <a:t> (</a:t>
            </a:r>
            <a:r>
              <a:rPr lang="de-CH" dirty="0" err="1"/>
              <a:t>with</a:t>
            </a:r>
            <a:r>
              <a:rPr lang="de-CH" dirty="0"/>
              <a:t> 4…1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colors</a:t>
            </a:r>
            <a:r>
              <a:rPr lang="de-CH" dirty="0"/>
              <a:t>) </a:t>
            </a:r>
            <a:r>
              <a:rPr lang="de-CH" dirty="0" err="1"/>
              <a:t>from</a:t>
            </a:r>
            <a:r>
              <a:rPr lang="de-CH" dirty="0"/>
              <a:t> an </a:t>
            </a:r>
            <a:r>
              <a:rPr lang="de-CH" dirty="0" err="1"/>
              <a:t>unordered</a:t>
            </a:r>
            <a:r>
              <a:rPr lang="de-CH" dirty="0"/>
              <a:t> </a:t>
            </a:r>
            <a:r>
              <a:rPr lang="de-CH" dirty="0" err="1"/>
              <a:t>palette</a:t>
            </a:r>
            <a:r>
              <a:rPr lang="de-CH" dirty="0"/>
              <a:t>, </a:t>
            </a:r>
            <a:r>
              <a:rPr lang="de-CH" dirty="0" err="1"/>
              <a:t>predict</a:t>
            </a:r>
            <a:r>
              <a:rPr lang="de-CH" dirty="0"/>
              <a:t>/</a:t>
            </a:r>
            <a:r>
              <a:rPr lang="de-CH" dirty="0" err="1"/>
              <a:t>reconstruct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original </a:t>
            </a:r>
            <a:r>
              <a:rPr lang="de-CH" dirty="0" err="1"/>
              <a:t>palette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5 </a:t>
            </a:r>
            <a:r>
              <a:rPr lang="de-CH" dirty="0" err="1"/>
              <a:t>colors</a:t>
            </a:r>
            <a:r>
              <a:rPr lang="de-CH" dirty="0"/>
              <a:t> </a:t>
            </a:r>
          </a:p>
          <a:p>
            <a:r>
              <a:rPr lang="de-CH" dirty="0"/>
              <a:t>Training/</a:t>
            </a:r>
            <a:r>
              <a:rPr lang="de-CH" dirty="0" err="1"/>
              <a:t>test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</a:p>
          <a:p>
            <a:r>
              <a:rPr lang="de-CH" dirty="0" err="1"/>
              <a:t>Completion</a:t>
            </a:r>
            <a:r>
              <a:rPr lang="de-CH" dirty="0"/>
              <a:t> </a:t>
            </a:r>
            <a:r>
              <a:rPr lang="de-CH" dirty="0" err="1"/>
              <a:t>performance</a:t>
            </a:r>
            <a:r>
              <a:rPr lang="de-CH" dirty="0"/>
              <a:t>: </a:t>
            </a:r>
            <a:r>
              <a:rPr lang="de-CH" dirty="0" err="1"/>
              <a:t>average</a:t>
            </a:r>
            <a:r>
              <a:rPr lang="de-CH" dirty="0"/>
              <a:t> MHD </a:t>
            </a:r>
            <a:r>
              <a:rPr lang="de-CH" dirty="0" err="1"/>
              <a:t>distance</a:t>
            </a:r>
            <a:r>
              <a:rPr lang="de-CH" dirty="0"/>
              <a:t> (</a:t>
            </a:r>
            <a:r>
              <a:rPr lang="de-CH" dirty="0" err="1"/>
              <a:t>predict</a:t>
            </a:r>
            <a:r>
              <a:rPr lang="de-CH" dirty="0"/>
              <a:t>-real)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prediction</a:t>
            </a:r>
            <a:r>
              <a:rPr lang="de-CH" dirty="0"/>
              <a:t> </a:t>
            </a:r>
            <a:r>
              <a:rPr lang="de-CH" dirty="0" err="1"/>
              <a:t>error</a:t>
            </a:r>
            <a:r>
              <a:rPr lang="de-CH" dirty="0"/>
              <a:t> </a:t>
            </a:r>
          </a:p>
          <a:p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/>
          <a:srcRect r="20930"/>
          <a:stretch/>
        </p:blipFill>
        <p:spPr>
          <a:xfrm>
            <a:off x="838200" y="2479954"/>
            <a:ext cx="2400946" cy="76694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l="78645"/>
          <a:stretch/>
        </p:blipFill>
        <p:spPr>
          <a:xfrm>
            <a:off x="1844300" y="3784318"/>
            <a:ext cx="648426" cy="76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08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742B8-1147-49A0-8455-AA7CD10E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Image </a:t>
            </a:r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/>
              <a:t>compression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9A174D4-4A1D-427F-938E-5510C743B096}"/>
              </a:ext>
            </a:extLst>
          </p:cNvPr>
          <p:cNvSpPr/>
          <p:nvPr/>
        </p:nvSpPr>
        <p:spPr>
          <a:xfrm>
            <a:off x="838200" y="19753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dirty="0">
                <a:hlinkClick r:id="rId2"/>
              </a:rPr>
              <a:t>http://www.askaswiss.com/2017/07/how-to-compress-color-spaces-using-k-means.html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3597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Breitbild</PresentationFormat>
  <Paragraphs>36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Tasks</vt:lpstr>
      <vt:lpstr>PowerPoint-Präsentation</vt:lpstr>
      <vt:lpstr>Image recolorization</vt:lpstr>
      <vt:lpstr>PowerPoint-Präsentation</vt:lpstr>
      <vt:lpstr>PowerPoint-Präsentation</vt:lpstr>
      <vt:lpstr>Color palette sorting</vt:lpstr>
      <vt:lpstr>Color palette interpolation</vt:lpstr>
      <vt:lpstr>Color prediction</vt:lpstr>
      <vt:lpstr>Image color compression</vt:lpstr>
    </vt:vector>
  </TitlesOfParts>
  <Company>University of Zurich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</dc:title>
  <dc:creator>Linda Samsinger (lsamsi)</dc:creator>
  <cp:lastModifiedBy>Linda Samsinger</cp:lastModifiedBy>
  <cp:revision>28</cp:revision>
  <dcterms:created xsi:type="dcterms:W3CDTF">2020-03-11T10:51:57Z</dcterms:created>
  <dcterms:modified xsi:type="dcterms:W3CDTF">2020-04-06T21:12:21Z</dcterms:modified>
</cp:coreProperties>
</file>