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AF87-909D-4680-BCAA-D71776C8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8503AB-0EB0-47CE-AF5A-9B32CE98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43872-81E3-400A-90A5-02EBDC3D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85689-A78E-4E3F-B01B-1692573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496D2-E4FB-43D6-B199-3AA9B196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629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759EE-D6BE-4C7A-865F-4271C08A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607E89-A1B9-4D11-886B-06C0C5BA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F4F81-5F95-4347-8FE1-90360A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9A348-EBC9-409F-9968-D6BAF10C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B9029-45CC-4A53-A932-A7BEB32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3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8216D2-A623-4059-B69C-33D22127D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509AC8-AC8F-4EE7-9B22-29DC5301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32406-6B87-4543-BAC5-82C34F3F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358D5-0881-4524-AE72-45116906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7068D-7FDD-43AB-A5BE-68632CDA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2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6414-C717-4165-899E-6C22005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93A45-6EB9-4647-9E70-F564CA0E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2015A-25F1-4933-8B87-629AA6D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6E995-6789-48FF-B873-74416A8D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D4065-01CD-4197-BB0A-7E3552B9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9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E545E-73C9-4403-A3D4-F2AFD262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43BD3-6188-4FC3-A62A-B4FBFD16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8A289-5834-417B-9692-19E75182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A0470-9A4B-4081-9054-F0BA67D7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AA5B8-701A-4A22-B458-5BA44C7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74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9B80-D131-46BF-8C88-82CE7C03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80B6-6D58-4C9E-8D36-E6DAB179D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53108-F76E-4749-BFFC-CD7ADA44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5A7EA-AD1D-4CB0-8E4B-DF2056B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8697DD-C742-4466-956A-4CC87E7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8B5AA-09CA-4B3D-8D59-F25BE7B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21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5A87-5985-45A4-A771-450E7E1B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787D7-2BA3-443A-BCD4-ED8D2083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EE2A3-823B-4E43-8023-723DCB09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02642C-1B77-44B2-BC8C-BC18D344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13156-BEA2-4993-8F47-3D442F2DD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0EC6DA-9487-4A00-8049-A09AA37A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500677-8904-4CC3-A00D-4B52C64F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F097EE-78CF-4431-A202-DFAFA87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6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77864-4BF8-42E9-B4B3-05C28613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27AB29-DB15-4A78-9A5C-B7AFDBE3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D7EF1-F65B-4935-A565-0DA59EBF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DFB8E0-0A7E-4C5C-BF4E-E945FA8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82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0A1424-F0C6-4F74-8F4F-0E50D17A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2177FD-C071-447B-B74E-1386DE9F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1A976C-D2A7-48A5-A7A4-74525AC1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95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40ED4-2626-40C6-AD49-6E4F7BE4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D2BFC-953F-47D1-8401-EB977E4C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D5EDE-9AB7-464F-A639-84782CE5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21E556-3945-454A-8CCE-078328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AA7E5-EE20-471B-8EAF-4EA2FC4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720CD-7441-4E1F-BDAF-FE0332C3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29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4C1F9-0E04-4B62-9309-0CF3718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E341C-334A-4C6F-B245-DD5AD854A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7B857E-923A-4138-82ED-FA7E0ED5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0F3D4-2961-4B13-BBED-D7805187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7E501-86D5-4D5E-8CB4-698E229A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A2A84-40FD-4808-9DFF-BF676F5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3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2240C7-99F1-4D08-AF07-622AE14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E448EF-B0BA-459C-9AB5-3435091B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2B3232-FEB7-4A11-91B9-B400DA7E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D82F-82D0-4236-91E1-60D0C9B519A5}" type="datetimeFigureOut">
              <a:rPr lang="de-CH" smtClean="0"/>
              <a:t>04.05.2020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41139-4150-4F36-9949-B6E47621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D91B1-8B4D-4EDD-AD1E-80649318D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352F-590A-4800-BF14-1E155A89E32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740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3BFF6-B705-424E-8F51-1F7965A5D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ColorPaletteSearchColor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A2CB5-DABA-4A00-A214-9D52A7DBB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VIAN search color: lavender</a:t>
            </a:r>
          </a:p>
          <a:p>
            <a:r>
              <a:rPr lang="de-CH" dirty="0"/>
              <a:t>Threshold: 0-1%</a:t>
            </a:r>
          </a:p>
        </p:txBody>
      </p:sp>
    </p:spTree>
    <p:extLst>
      <p:ext uri="{BB962C8B-B14F-4D97-AF65-F5344CB8AC3E}">
        <p14:creationId xmlns:p14="http://schemas.microsoft.com/office/powerpoint/2010/main" val="140153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Vogel, Blume, Baum enthält.&#10;&#10;Automatisch generierte Beschreibung">
            <a:extLst>
              <a:ext uri="{FF2B5EF4-FFF2-40B4-BE49-F238E27FC236}">
                <a16:creationId xmlns:a16="http://schemas.microsoft.com/office/drawing/2014/main" id="{10B896B6-C93E-4300-80DC-6234FA55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94" y="3116304"/>
            <a:ext cx="1513493" cy="2676493"/>
          </a:xfrm>
          <a:prstGeom prst="rect">
            <a:avLst/>
          </a:prstGeom>
        </p:spPr>
      </p:pic>
      <p:pic>
        <p:nvPicPr>
          <p:cNvPr id="3" name="Grafik 2" descr="Ein Bild, das draußen, Person, Mann, Schlips enthält.&#10;&#10;Automatisch generierte Beschreibung">
            <a:extLst>
              <a:ext uri="{FF2B5EF4-FFF2-40B4-BE49-F238E27FC236}">
                <a16:creationId xmlns:a16="http://schemas.microsoft.com/office/drawing/2014/main" id="{3D802E39-6FEA-450D-A4A1-860DC8EA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3146968"/>
            <a:ext cx="1447569" cy="814257"/>
          </a:xfrm>
          <a:prstGeom prst="rect">
            <a:avLst/>
          </a:prstGeom>
        </p:spPr>
      </p:pic>
      <p:pic>
        <p:nvPicPr>
          <p:cNvPr id="6" name="Grafik 5" descr="Ein Bild, das Mann, Person, Schlips, Anzug enthält.&#10;&#10;Automatisch generierte Beschreibung">
            <a:extLst>
              <a:ext uri="{FF2B5EF4-FFF2-40B4-BE49-F238E27FC236}">
                <a16:creationId xmlns:a16="http://schemas.microsoft.com/office/drawing/2014/main" id="{2D666060-9FF8-47B1-A35E-89E3075E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67" y="4038634"/>
            <a:ext cx="1447569" cy="814258"/>
          </a:xfrm>
          <a:prstGeom prst="rect">
            <a:avLst/>
          </a:prstGeom>
        </p:spPr>
      </p:pic>
      <p:pic>
        <p:nvPicPr>
          <p:cNvPr id="8" name="Grafik 7" descr="Ein Bild, das Person, Mann, haltend, tragen enthält.&#10;&#10;Automatisch generierte Beschreibung">
            <a:extLst>
              <a:ext uri="{FF2B5EF4-FFF2-40B4-BE49-F238E27FC236}">
                <a16:creationId xmlns:a16="http://schemas.microsoft.com/office/drawing/2014/main" id="{858ECD63-004A-4E72-9814-629C47448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092" y="4948057"/>
            <a:ext cx="1459144" cy="82076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64D28E-1C8F-4F74-8883-B62419C7F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27" y="3116304"/>
            <a:ext cx="5940365" cy="268173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23E7D09-8B61-46F7-99E5-938D33594EDD}"/>
              </a:ext>
            </a:extLst>
          </p:cNvPr>
          <p:cNvSpPr txBox="1"/>
          <p:nvPr/>
        </p:nvSpPr>
        <p:spPr>
          <a:xfrm>
            <a:off x="1611448" y="2651807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Color palette					        Video image</a:t>
            </a:r>
          </a:p>
        </p:txBody>
      </p:sp>
    </p:spTree>
    <p:extLst>
      <p:ext uri="{BB962C8B-B14F-4D97-AF65-F5344CB8AC3E}">
        <p14:creationId xmlns:p14="http://schemas.microsoft.com/office/powerpoint/2010/main" val="33689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659997-C03E-46EA-94A2-1A79ABA8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32" y="911988"/>
            <a:ext cx="5804495" cy="26120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C8A97F-323E-4DF8-B4DD-1C80DC6F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47" y="3949668"/>
            <a:ext cx="5481990" cy="2466893"/>
          </a:xfrm>
          <a:prstGeom prst="rect">
            <a:avLst/>
          </a:prstGeom>
        </p:spPr>
      </p:pic>
      <p:pic>
        <p:nvPicPr>
          <p:cNvPr id="5" name="Grafik 4" descr="Ein Bild, das Person, Mann, Anzug, haltend enthält.&#10;&#10;Automatisch generierte Beschreibung">
            <a:extLst>
              <a:ext uri="{FF2B5EF4-FFF2-40B4-BE49-F238E27FC236}">
                <a16:creationId xmlns:a16="http://schemas.microsoft.com/office/drawing/2014/main" id="{DE0D7567-5B37-4B41-8EE0-255C0F6A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34" y="1242199"/>
            <a:ext cx="2605862" cy="1465797"/>
          </a:xfrm>
          <a:prstGeom prst="rect">
            <a:avLst/>
          </a:prstGeom>
        </p:spPr>
      </p:pic>
      <p:pic>
        <p:nvPicPr>
          <p:cNvPr id="7" name="Grafik 6" descr="Ein Bild, das Frau, stehend, Raum, Tisch enthält.&#10;&#10;Automatisch generierte Beschreibung">
            <a:extLst>
              <a:ext uri="{FF2B5EF4-FFF2-40B4-BE49-F238E27FC236}">
                <a16:creationId xmlns:a16="http://schemas.microsoft.com/office/drawing/2014/main" id="{35D646D7-6A07-4287-9F84-537E835F8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32" y="3084779"/>
            <a:ext cx="2605862" cy="1465797"/>
          </a:xfrm>
          <a:prstGeom prst="rect">
            <a:avLst/>
          </a:prstGeom>
        </p:spPr>
      </p:pic>
      <p:pic>
        <p:nvPicPr>
          <p:cNvPr id="9" name="Grafik 8" descr="Ein Bild, das Anzug enthält.&#10;&#10;Automatisch generierte Beschreibung">
            <a:extLst>
              <a:ext uri="{FF2B5EF4-FFF2-40B4-BE49-F238E27FC236}">
                <a16:creationId xmlns:a16="http://schemas.microsoft.com/office/drawing/2014/main" id="{7B756A41-C371-4D8E-A514-B2751EE42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532" y="4927361"/>
            <a:ext cx="2605862" cy="146579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516B02-D73C-47EA-B2B7-E22F538BE0B5}"/>
              </a:ext>
            </a:extLst>
          </p:cNvPr>
          <p:cNvSpPr txBox="1"/>
          <p:nvPr/>
        </p:nvSpPr>
        <p:spPr>
          <a:xfrm>
            <a:off x="2323475" y="475433"/>
            <a:ext cx="96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Gold color             		              			            Video image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59054B-AF24-479F-8785-B33F32F5F996}"/>
              </a:ext>
            </a:extLst>
          </p:cNvPr>
          <p:cNvSpPr/>
          <p:nvPr/>
        </p:nvSpPr>
        <p:spPr>
          <a:xfrm>
            <a:off x="2323475" y="3553277"/>
            <a:ext cx="142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Color palette</a:t>
            </a:r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BB6481F-277A-4AAB-A6D2-10D29E38C754}"/>
              </a:ext>
            </a:extLst>
          </p:cNvPr>
          <p:cNvSpPr/>
          <p:nvPr/>
        </p:nvSpPr>
        <p:spPr>
          <a:xfrm>
            <a:off x="10724225" y="1887536"/>
            <a:ext cx="560386" cy="9207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4FC4C8-904D-4824-8625-FB490C153F86}"/>
              </a:ext>
            </a:extLst>
          </p:cNvPr>
          <p:cNvSpPr/>
          <p:nvPr/>
        </p:nvSpPr>
        <p:spPr>
          <a:xfrm>
            <a:off x="9449127" y="3586281"/>
            <a:ext cx="174234" cy="3050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9809668-AC30-4E08-A54D-95F300EE1D55}"/>
              </a:ext>
            </a:extLst>
          </p:cNvPr>
          <p:cNvSpPr/>
          <p:nvPr/>
        </p:nvSpPr>
        <p:spPr>
          <a:xfrm>
            <a:off x="9499108" y="5461003"/>
            <a:ext cx="265446" cy="6955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803564-69E0-4E3D-95E7-2CCA4DD8C83E}"/>
              </a:ext>
            </a:extLst>
          </p:cNvPr>
          <p:cNvSpPr txBox="1"/>
          <p:nvPr/>
        </p:nvSpPr>
        <p:spPr>
          <a:xfrm>
            <a:off x="8488560" y="908000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>
                <a:latin typeface="Consolas" panose="020B0609020204030204" pitchFamily="49" charset="0"/>
              </a:rPr>
              <a:t>1. frame12625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E745A8F-C184-42D7-A98A-1102D363CAA1}"/>
              </a:ext>
            </a:extLst>
          </p:cNvPr>
          <p:cNvSpPr/>
          <p:nvPr/>
        </p:nvSpPr>
        <p:spPr>
          <a:xfrm>
            <a:off x="8488560" y="275882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400" dirty="0">
                <a:latin typeface="Consolas" panose="020B0609020204030204" pitchFamily="49" charset="0"/>
              </a:rPr>
              <a:t>2. frame2625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5279EE-8060-44B5-A7A6-0450973F46D6}"/>
              </a:ext>
            </a:extLst>
          </p:cNvPr>
          <p:cNvSpPr/>
          <p:nvPr/>
        </p:nvSpPr>
        <p:spPr>
          <a:xfrm>
            <a:off x="8473429" y="4619584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>
                <a:latin typeface="Consolas" panose="020B0609020204030204" pitchFamily="49" charset="0"/>
              </a:rPr>
              <a:t>3. frame2750</a:t>
            </a:r>
          </a:p>
        </p:txBody>
      </p:sp>
    </p:spTree>
    <p:extLst>
      <p:ext uri="{BB962C8B-B14F-4D97-AF65-F5344CB8AC3E}">
        <p14:creationId xmlns:p14="http://schemas.microsoft.com/office/powerpoint/2010/main" val="319855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ColorPaletteSearchColor 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ColorPaletteSearchColor  </dc:title>
  <dc:creator>Linda Samsinger</dc:creator>
  <cp:lastModifiedBy>Linda Samsinger</cp:lastModifiedBy>
  <cp:revision>6</cp:revision>
  <dcterms:created xsi:type="dcterms:W3CDTF">2020-05-04T12:38:30Z</dcterms:created>
  <dcterms:modified xsi:type="dcterms:W3CDTF">2020-05-04T12:59:09Z</dcterms:modified>
</cp:coreProperties>
</file>