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633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56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610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86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956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902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78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4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04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71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42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B648-63D4-4305-B9E1-8BBB53B76627}" type="datetimeFigureOut">
              <a:rPr lang="de-CH" smtClean="0"/>
              <a:t>22.04.2020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F96E-675D-4730-9282-1189D503B0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97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0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Libraries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openCV</a:t>
            </a:r>
            <a:endParaRPr lang="de-CH" dirty="0"/>
          </a:p>
          <a:p>
            <a:pPr lvl="1"/>
            <a:r>
              <a:rPr lang="de-CH" dirty="0"/>
              <a:t>Slic</a:t>
            </a:r>
          </a:p>
          <a:p>
            <a:pPr lvl="1"/>
            <a:r>
              <a:rPr lang="de-CH" dirty="0" err="1"/>
              <a:t>seed</a:t>
            </a:r>
            <a:endParaRPr lang="de-CH" dirty="0"/>
          </a:p>
          <a:p>
            <a:r>
              <a:rPr lang="de-CH" dirty="0" err="1"/>
              <a:t>Scikit</a:t>
            </a:r>
            <a:r>
              <a:rPr lang="de-CH" dirty="0"/>
              <a:t>-image</a:t>
            </a:r>
          </a:p>
          <a:p>
            <a:r>
              <a:rPr lang="de-CH"/>
              <a:t>bokeh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31" y="2927594"/>
            <a:ext cx="3038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1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Libraries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 (lsamsi)</dc:creator>
  <cp:lastModifiedBy>Linda Samsinger (lsamsi)</cp:lastModifiedBy>
  <cp:revision>4</cp:revision>
  <dcterms:created xsi:type="dcterms:W3CDTF">2020-03-17T19:41:01Z</dcterms:created>
  <dcterms:modified xsi:type="dcterms:W3CDTF">2020-04-22T07:18:38Z</dcterms:modified>
</cp:coreProperties>
</file>