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71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5CEAF-14CF-C3A8-ECBB-99700B255583}" v="15" dt="2022-10-10T08:05:30.048"/>
    <p1510:client id="{AC06EF8E-0449-4A20-4248-A999655427F8}" v="33" dt="2022-10-10T13:02:47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A8256-4C61-436B-939A-8AC14FCF3E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45F79F-76B8-4646-9413-D5B0D0546B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Authors</a:t>
          </a:r>
        </a:p>
      </dgm:t>
    </dgm:pt>
    <dgm:pt modelId="{343EA5AA-EC0D-47CA-B265-042A4FCF4257}" type="parTrans" cxnId="{644E524F-054A-41CE-9AFD-E215C91175B9}">
      <dgm:prSet/>
      <dgm:spPr/>
      <dgm:t>
        <a:bodyPr/>
        <a:lstStyle/>
        <a:p>
          <a:endParaRPr lang="en-US"/>
        </a:p>
      </dgm:t>
    </dgm:pt>
    <dgm:pt modelId="{18C9B6CD-F3FD-4605-8933-42AB23635A2E}" type="sibTrans" cxnId="{644E524F-054A-41CE-9AFD-E215C91175B9}">
      <dgm:prSet/>
      <dgm:spPr/>
      <dgm:t>
        <a:bodyPr/>
        <a:lstStyle/>
        <a:p>
          <a:endParaRPr lang="en-US"/>
        </a:p>
      </dgm:t>
    </dgm:pt>
    <dgm:pt modelId="{CC0ABD36-8961-43A3-87A5-9E67483D27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Readers</a:t>
          </a:r>
        </a:p>
      </dgm:t>
    </dgm:pt>
    <dgm:pt modelId="{996CEB7F-A23A-4C7F-A684-DC282065D085}" type="parTrans" cxnId="{BEB03B7F-30B5-4E3C-970E-959693D2F2AE}">
      <dgm:prSet/>
      <dgm:spPr/>
      <dgm:t>
        <a:bodyPr/>
        <a:lstStyle/>
        <a:p>
          <a:endParaRPr lang="en-US"/>
        </a:p>
      </dgm:t>
    </dgm:pt>
    <dgm:pt modelId="{5C6E7434-D628-4E20-877F-9A431965E612}" type="sibTrans" cxnId="{BEB03B7F-30B5-4E3C-970E-959693D2F2AE}">
      <dgm:prSet/>
      <dgm:spPr/>
      <dgm:t>
        <a:bodyPr/>
        <a:lstStyle/>
        <a:p>
          <a:endParaRPr lang="en-US"/>
        </a:p>
      </dgm:t>
    </dgm:pt>
    <dgm:pt modelId="{592843D2-2804-48B9-B183-938858C2F1B8}" type="pres">
      <dgm:prSet presAssocID="{38AA8256-4C61-436B-939A-8AC14FCF3E9D}" presName="root" presStyleCnt="0">
        <dgm:presLayoutVars>
          <dgm:dir/>
          <dgm:resizeHandles val="exact"/>
        </dgm:presLayoutVars>
      </dgm:prSet>
      <dgm:spPr/>
    </dgm:pt>
    <dgm:pt modelId="{34078B12-B388-4B68-BEAC-1CF39C3483BE}" type="pres">
      <dgm:prSet presAssocID="{0845F79F-76B8-4646-9413-D5B0D0546BD0}" presName="compNode" presStyleCnt="0"/>
      <dgm:spPr/>
    </dgm:pt>
    <dgm:pt modelId="{EF68F7E2-4E53-4CE9-B80F-BAE315CE4CA6}" type="pres">
      <dgm:prSet presAssocID="{0845F79F-76B8-4646-9413-D5B0D0546BD0}" presName="iconBgRect" presStyleLbl="bgShp" presStyleIdx="0" presStyleCnt="2"/>
      <dgm:spPr/>
    </dgm:pt>
    <dgm:pt modelId="{CFB5FA43-B725-4F8A-8006-803EADBE957D}" type="pres">
      <dgm:prSet presAssocID="{0845F79F-76B8-4646-9413-D5B0D0546B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7F67BD2-CE0F-47E7-B09F-C68C026E5BB3}" type="pres">
      <dgm:prSet presAssocID="{0845F79F-76B8-4646-9413-D5B0D0546BD0}" presName="spaceRect" presStyleCnt="0"/>
      <dgm:spPr/>
    </dgm:pt>
    <dgm:pt modelId="{9814BAB0-DCF3-450A-AF21-078DA04022E0}" type="pres">
      <dgm:prSet presAssocID="{0845F79F-76B8-4646-9413-D5B0D0546BD0}" presName="textRect" presStyleLbl="revTx" presStyleIdx="0" presStyleCnt="2">
        <dgm:presLayoutVars>
          <dgm:chMax val="1"/>
          <dgm:chPref val="1"/>
        </dgm:presLayoutVars>
      </dgm:prSet>
      <dgm:spPr/>
    </dgm:pt>
    <dgm:pt modelId="{870A8BFA-3AB8-42D7-BA27-1DADFF9ADA33}" type="pres">
      <dgm:prSet presAssocID="{18C9B6CD-F3FD-4605-8933-42AB23635A2E}" presName="sibTrans" presStyleCnt="0"/>
      <dgm:spPr/>
    </dgm:pt>
    <dgm:pt modelId="{5AE6A5FF-2D3A-4DB1-93A2-E393D0B79707}" type="pres">
      <dgm:prSet presAssocID="{CC0ABD36-8961-43A3-87A5-9E67483D2720}" presName="compNode" presStyleCnt="0"/>
      <dgm:spPr/>
    </dgm:pt>
    <dgm:pt modelId="{4946A28F-19DF-4611-A708-97ECC0E65C16}" type="pres">
      <dgm:prSet presAssocID="{CC0ABD36-8961-43A3-87A5-9E67483D2720}" presName="iconBgRect" presStyleLbl="bgShp" presStyleIdx="1" presStyleCnt="2"/>
      <dgm:spPr/>
    </dgm:pt>
    <dgm:pt modelId="{85CC8768-30C0-40A7-A71E-9E204BCC893F}" type="pres">
      <dgm:prSet presAssocID="{CC0ABD36-8961-43A3-87A5-9E67483D27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F89540D2-B0F9-4A87-BE95-7553614335E5}" type="pres">
      <dgm:prSet presAssocID="{CC0ABD36-8961-43A3-87A5-9E67483D2720}" presName="spaceRect" presStyleCnt="0"/>
      <dgm:spPr/>
    </dgm:pt>
    <dgm:pt modelId="{00E4DB92-5BF1-478E-BBD0-B3DFD6465476}" type="pres">
      <dgm:prSet presAssocID="{CC0ABD36-8961-43A3-87A5-9E67483D272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44E524F-054A-41CE-9AFD-E215C91175B9}" srcId="{38AA8256-4C61-436B-939A-8AC14FCF3E9D}" destId="{0845F79F-76B8-4646-9413-D5B0D0546BD0}" srcOrd="0" destOrd="0" parTransId="{343EA5AA-EC0D-47CA-B265-042A4FCF4257}" sibTransId="{18C9B6CD-F3FD-4605-8933-42AB23635A2E}"/>
    <dgm:cxn modelId="{98071F78-E236-47B9-B812-ABCE7260D7D2}" type="presOf" srcId="{38AA8256-4C61-436B-939A-8AC14FCF3E9D}" destId="{592843D2-2804-48B9-B183-938858C2F1B8}" srcOrd="0" destOrd="0" presId="urn:microsoft.com/office/officeart/2018/5/layout/IconCircleLabelList"/>
    <dgm:cxn modelId="{BEB03B7F-30B5-4E3C-970E-959693D2F2AE}" srcId="{38AA8256-4C61-436B-939A-8AC14FCF3E9D}" destId="{CC0ABD36-8961-43A3-87A5-9E67483D2720}" srcOrd="1" destOrd="0" parTransId="{996CEB7F-A23A-4C7F-A684-DC282065D085}" sibTransId="{5C6E7434-D628-4E20-877F-9A431965E612}"/>
    <dgm:cxn modelId="{F961DE93-C303-4B10-92F6-9B3600FFECD6}" type="presOf" srcId="{CC0ABD36-8961-43A3-87A5-9E67483D2720}" destId="{00E4DB92-5BF1-478E-BBD0-B3DFD6465476}" srcOrd="0" destOrd="0" presId="urn:microsoft.com/office/officeart/2018/5/layout/IconCircleLabelList"/>
    <dgm:cxn modelId="{04B45EB8-5ED2-42DC-8E05-F6C92CC3F954}" type="presOf" srcId="{0845F79F-76B8-4646-9413-D5B0D0546BD0}" destId="{9814BAB0-DCF3-450A-AF21-078DA04022E0}" srcOrd="0" destOrd="0" presId="urn:microsoft.com/office/officeart/2018/5/layout/IconCircleLabelList"/>
    <dgm:cxn modelId="{DB7AA3D5-EEFB-43A2-B18A-4AC84D4C72AA}" type="presParOf" srcId="{592843D2-2804-48B9-B183-938858C2F1B8}" destId="{34078B12-B388-4B68-BEAC-1CF39C3483BE}" srcOrd="0" destOrd="0" presId="urn:microsoft.com/office/officeart/2018/5/layout/IconCircleLabelList"/>
    <dgm:cxn modelId="{607BC9B4-9470-4CD1-9AF8-96278311F095}" type="presParOf" srcId="{34078B12-B388-4B68-BEAC-1CF39C3483BE}" destId="{EF68F7E2-4E53-4CE9-B80F-BAE315CE4CA6}" srcOrd="0" destOrd="0" presId="urn:microsoft.com/office/officeart/2018/5/layout/IconCircleLabelList"/>
    <dgm:cxn modelId="{98E24745-08F1-471D-8B44-5116150BA6B9}" type="presParOf" srcId="{34078B12-B388-4B68-BEAC-1CF39C3483BE}" destId="{CFB5FA43-B725-4F8A-8006-803EADBE957D}" srcOrd="1" destOrd="0" presId="urn:microsoft.com/office/officeart/2018/5/layout/IconCircleLabelList"/>
    <dgm:cxn modelId="{C84CBFDB-0B5C-4839-99BD-FFB04CBA075A}" type="presParOf" srcId="{34078B12-B388-4B68-BEAC-1CF39C3483BE}" destId="{77F67BD2-CE0F-47E7-B09F-C68C026E5BB3}" srcOrd="2" destOrd="0" presId="urn:microsoft.com/office/officeart/2018/5/layout/IconCircleLabelList"/>
    <dgm:cxn modelId="{E36677A7-0B73-437B-A9DE-0A39F1C3E4A8}" type="presParOf" srcId="{34078B12-B388-4B68-BEAC-1CF39C3483BE}" destId="{9814BAB0-DCF3-450A-AF21-078DA04022E0}" srcOrd="3" destOrd="0" presId="urn:microsoft.com/office/officeart/2018/5/layout/IconCircleLabelList"/>
    <dgm:cxn modelId="{DB664D43-58B9-4163-A129-30430680CDE0}" type="presParOf" srcId="{592843D2-2804-48B9-B183-938858C2F1B8}" destId="{870A8BFA-3AB8-42D7-BA27-1DADFF9ADA33}" srcOrd="1" destOrd="0" presId="urn:microsoft.com/office/officeart/2018/5/layout/IconCircleLabelList"/>
    <dgm:cxn modelId="{07095CBE-CABF-4D73-ABFB-ABFD5DCBC72C}" type="presParOf" srcId="{592843D2-2804-48B9-B183-938858C2F1B8}" destId="{5AE6A5FF-2D3A-4DB1-93A2-E393D0B79707}" srcOrd="2" destOrd="0" presId="urn:microsoft.com/office/officeart/2018/5/layout/IconCircleLabelList"/>
    <dgm:cxn modelId="{903E6F37-C890-4778-ACB4-1DE9DC05A33B}" type="presParOf" srcId="{5AE6A5FF-2D3A-4DB1-93A2-E393D0B79707}" destId="{4946A28F-19DF-4611-A708-97ECC0E65C16}" srcOrd="0" destOrd="0" presId="urn:microsoft.com/office/officeart/2018/5/layout/IconCircleLabelList"/>
    <dgm:cxn modelId="{773C8E9D-5E04-443D-AF6F-E9661A3C1FAF}" type="presParOf" srcId="{5AE6A5FF-2D3A-4DB1-93A2-E393D0B79707}" destId="{85CC8768-30C0-40A7-A71E-9E204BCC893F}" srcOrd="1" destOrd="0" presId="urn:microsoft.com/office/officeart/2018/5/layout/IconCircleLabelList"/>
    <dgm:cxn modelId="{44BBB872-79AB-40B2-9F89-79F621A16D6C}" type="presParOf" srcId="{5AE6A5FF-2D3A-4DB1-93A2-E393D0B79707}" destId="{F89540D2-B0F9-4A87-BE95-7553614335E5}" srcOrd="2" destOrd="0" presId="urn:microsoft.com/office/officeart/2018/5/layout/IconCircleLabelList"/>
    <dgm:cxn modelId="{89074EF9-BF8D-41E0-8F15-29DDE9976E47}" type="presParOf" srcId="{5AE6A5FF-2D3A-4DB1-93A2-E393D0B79707}" destId="{00E4DB92-5BF1-478E-BBD0-B3DFD64654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B5FA3-73A9-476C-BD1B-A05EF5F0F421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DB927C-D2B9-481D-B7CB-2B63E558BAD6}">
      <dgm:prSet/>
      <dgm:spPr/>
      <dgm:t>
        <a:bodyPr/>
        <a:lstStyle/>
        <a:p>
          <a:r>
            <a:rPr lang="en-US" dirty="0"/>
            <a:t>Angular – Type Script </a:t>
          </a:r>
        </a:p>
      </dgm:t>
    </dgm:pt>
    <dgm:pt modelId="{35E6D330-3588-4E4B-A94D-43174754C83B}" type="parTrans" cxnId="{0FA11CFC-BB8F-4DBF-9ECC-D13DC2173080}">
      <dgm:prSet/>
      <dgm:spPr/>
      <dgm:t>
        <a:bodyPr/>
        <a:lstStyle/>
        <a:p>
          <a:endParaRPr lang="en-US"/>
        </a:p>
      </dgm:t>
    </dgm:pt>
    <dgm:pt modelId="{044301F2-4597-4B44-8244-371980502845}" type="sibTrans" cxnId="{0FA11CFC-BB8F-4DBF-9ECC-D13DC2173080}">
      <dgm:prSet/>
      <dgm:spPr/>
      <dgm:t>
        <a:bodyPr/>
        <a:lstStyle/>
        <a:p>
          <a:endParaRPr lang="en-US"/>
        </a:p>
      </dgm:t>
    </dgm:pt>
    <dgm:pt modelId="{ECC7BD3B-161B-4D9E-9876-14FD39A4BA0E}">
      <dgm:prSet/>
      <dgm:spPr/>
      <dgm:t>
        <a:bodyPr/>
        <a:lstStyle/>
        <a:p>
          <a:r>
            <a:rPr lang="en-US" dirty="0" err="1"/>
            <a:t>Asp.Net</a:t>
          </a:r>
          <a:r>
            <a:rPr lang="en-US" dirty="0"/>
            <a:t> Core Web </a:t>
          </a:r>
          <a:r>
            <a:rPr lang="en-US" dirty="0" err="1"/>
            <a:t>Api’s</a:t>
          </a:r>
          <a:r>
            <a:rPr lang="en-US" dirty="0"/>
            <a:t> – C#</a:t>
          </a:r>
        </a:p>
      </dgm:t>
    </dgm:pt>
    <dgm:pt modelId="{C7AD254A-B9B1-49CC-B858-DA91C18A66E4}" type="parTrans" cxnId="{9FF2F5A6-C86A-4344-8C06-3F25324A8373}">
      <dgm:prSet/>
      <dgm:spPr/>
      <dgm:t>
        <a:bodyPr/>
        <a:lstStyle/>
        <a:p>
          <a:endParaRPr lang="en-US"/>
        </a:p>
      </dgm:t>
    </dgm:pt>
    <dgm:pt modelId="{10E7F9AF-1E72-4B45-BE71-B91706CAD548}" type="sibTrans" cxnId="{9FF2F5A6-C86A-4344-8C06-3F25324A8373}">
      <dgm:prSet/>
      <dgm:spPr/>
      <dgm:t>
        <a:bodyPr/>
        <a:lstStyle/>
        <a:p>
          <a:endParaRPr lang="en-US"/>
        </a:p>
      </dgm:t>
    </dgm:pt>
    <dgm:pt modelId="{104D3BE2-B3AE-4C7D-A08E-BCD18A564CCB}">
      <dgm:prSet/>
      <dgm:spPr/>
      <dgm:t>
        <a:bodyPr/>
        <a:lstStyle/>
        <a:p>
          <a:r>
            <a:rPr lang="en-US" dirty="0"/>
            <a:t>SQL Server</a:t>
          </a:r>
        </a:p>
      </dgm:t>
    </dgm:pt>
    <dgm:pt modelId="{F50AC2B5-5C6B-4F72-A73B-519B120F315E}" type="parTrans" cxnId="{B2233ED1-49F9-45CB-AA6D-22E0D58B7A86}">
      <dgm:prSet/>
      <dgm:spPr/>
      <dgm:t>
        <a:bodyPr/>
        <a:lstStyle/>
        <a:p>
          <a:endParaRPr lang="en-US"/>
        </a:p>
      </dgm:t>
    </dgm:pt>
    <dgm:pt modelId="{44E9714D-57C3-42EC-9D38-8215690AB776}" type="sibTrans" cxnId="{B2233ED1-49F9-45CB-AA6D-22E0D58B7A86}">
      <dgm:prSet/>
      <dgm:spPr/>
      <dgm:t>
        <a:bodyPr/>
        <a:lstStyle/>
        <a:p>
          <a:endParaRPr lang="en-US"/>
        </a:p>
      </dgm:t>
    </dgm:pt>
    <dgm:pt modelId="{03218E48-617B-4E5B-8183-9E74421DFB7E}" type="pres">
      <dgm:prSet presAssocID="{197B5FA3-73A9-476C-BD1B-A05EF5F0F421}" presName="Name0" presStyleCnt="0">
        <dgm:presLayoutVars>
          <dgm:dir/>
          <dgm:animLvl val="lvl"/>
          <dgm:resizeHandles val="exact"/>
        </dgm:presLayoutVars>
      </dgm:prSet>
      <dgm:spPr/>
    </dgm:pt>
    <dgm:pt modelId="{2390E3C5-78A0-44F8-A846-E1771B18CBCC}" type="pres">
      <dgm:prSet presAssocID="{ECDB927C-D2B9-481D-B7CB-2B63E558BAD6}" presName="linNode" presStyleCnt="0"/>
      <dgm:spPr/>
    </dgm:pt>
    <dgm:pt modelId="{BF1E4F34-A6DE-4C7A-8668-11A3F7A5988D}" type="pres">
      <dgm:prSet presAssocID="{ECDB927C-D2B9-481D-B7CB-2B63E558BAD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949AC31-9EF4-40C9-8F15-93B61E762E3B}" type="pres">
      <dgm:prSet presAssocID="{044301F2-4597-4B44-8244-371980502845}" presName="sp" presStyleCnt="0"/>
      <dgm:spPr/>
    </dgm:pt>
    <dgm:pt modelId="{93B4F2BE-9898-4C8B-A421-CAF544D04C62}" type="pres">
      <dgm:prSet presAssocID="{ECC7BD3B-161B-4D9E-9876-14FD39A4BA0E}" presName="linNode" presStyleCnt="0"/>
      <dgm:spPr/>
    </dgm:pt>
    <dgm:pt modelId="{ECCB4514-67F8-4EC0-9F27-CC4A3E8EC46D}" type="pres">
      <dgm:prSet presAssocID="{ECC7BD3B-161B-4D9E-9876-14FD39A4BA0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F06A2A7-8DB9-421F-8922-354A38DE7C0C}" type="pres">
      <dgm:prSet presAssocID="{10E7F9AF-1E72-4B45-BE71-B91706CAD548}" presName="sp" presStyleCnt="0"/>
      <dgm:spPr/>
    </dgm:pt>
    <dgm:pt modelId="{7421CBFC-717C-431D-A843-40150DFF9E9B}" type="pres">
      <dgm:prSet presAssocID="{104D3BE2-B3AE-4C7D-A08E-BCD18A564CCB}" presName="linNode" presStyleCnt="0"/>
      <dgm:spPr/>
    </dgm:pt>
    <dgm:pt modelId="{8B72A9D2-5877-4462-81EC-B27232FE79B5}" type="pres">
      <dgm:prSet presAssocID="{104D3BE2-B3AE-4C7D-A08E-BCD18A564CCB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3AE111E-1228-4371-A394-29661C4E6FDB}" type="presOf" srcId="{ECC7BD3B-161B-4D9E-9876-14FD39A4BA0E}" destId="{ECCB4514-67F8-4EC0-9F27-CC4A3E8EC46D}" srcOrd="0" destOrd="0" presId="urn:microsoft.com/office/officeart/2005/8/layout/vList5"/>
    <dgm:cxn modelId="{EF01C051-3F25-4951-A862-E6457F9B19F1}" type="presOf" srcId="{197B5FA3-73A9-476C-BD1B-A05EF5F0F421}" destId="{03218E48-617B-4E5B-8183-9E74421DFB7E}" srcOrd="0" destOrd="0" presId="urn:microsoft.com/office/officeart/2005/8/layout/vList5"/>
    <dgm:cxn modelId="{F6DD827C-FBE5-4FCF-BF60-ED36558581F4}" type="presOf" srcId="{ECDB927C-D2B9-481D-B7CB-2B63E558BAD6}" destId="{BF1E4F34-A6DE-4C7A-8668-11A3F7A5988D}" srcOrd="0" destOrd="0" presId="urn:microsoft.com/office/officeart/2005/8/layout/vList5"/>
    <dgm:cxn modelId="{9FF2F5A6-C86A-4344-8C06-3F25324A8373}" srcId="{197B5FA3-73A9-476C-BD1B-A05EF5F0F421}" destId="{ECC7BD3B-161B-4D9E-9876-14FD39A4BA0E}" srcOrd="1" destOrd="0" parTransId="{C7AD254A-B9B1-49CC-B858-DA91C18A66E4}" sibTransId="{10E7F9AF-1E72-4B45-BE71-B91706CAD548}"/>
    <dgm:cxn modelId="{D43FE2AC-CB63-43F7-9245-FE964606A7E8}" type="presOf" srcId="{104D3BE2-B3AE-4C7D-A08E-BCD18A564CCB}" destId="{8B72A9D2-5877-4462-81EC-B27232FE79B5}" srcOrd="0" destOrd="0" presId="urn:microsoft.com/office/officeart/2005/8/layout/vList5"/>
    <dgm:cxn modelId="{B2233ED1-49F9-45CB-AA6D-22E0D58B7A86}" srcId="{197B5FA3-73A9-476C-BD1B-A05EF5F0F421}" destId="{104D3BE2-B3AE-4C7D-A08E-BCD18A564CCB}" srcOrd="2" destOrd="0" parTransId="{F50AC2B5-5C6B-4F72-A73B-519B120F315E}" sibTransId="{44E9714D-57C3-42EC-9D38-8215690AB776}"/>
    <dgm:cxn modelId="{0FA11CFC-BB8F-4DBF-9ECC-D13DC2173080}" srcId="{197B5FA3-73A9-476C-BD1B-A05EF5F0F421}" destId="{ECDB927C-D2B9-481D-B7CB-2B63E558BAD6}" srcOrd="0" destOrd="0" parTransId="{35E6D330-3588-4E4B-A94D-43174754C83B}" sibTransId="{044301F2-4597-4B44-8244-371980502845}"/>
    <dgm:cxn modelId="{0DBC7841-15F9-49C6-BF16-C234EE420F5A}" type="presParOf" srcId="{03218E48-617B-4E5B-8183-9E74421DFB7E}" destId="{2390E3C5-78A0-44F8-A846-E1771B18CBCC}" srcOrd="0" destOrd="0" presId="urn:microsoft.com/office/officeart/2005/8/layout/vList5"/>
    <dgm:cxn modelId="{083B105F-641A-4A17-ADC9-14F8DAAD3ED2}" type="presParOf" srcId="{2390E3C5-78A0-44F8-A846-E1771B18CBCC}" destId="{BF1E4F34-A6DE-4C7A-8668-11A3F7A5988D}" srcOrd="0" destOrd="0" presId="urn:microsoft.com/office/officeart/2005/8/layout/vList5"/>
    <dgm:cxn modelId="{2D5059AF-0EDF-4818-B592-DAF4F0F335C3}" type="presParOf" srcId="{03218E48-617B-4E5B-8183-9E74421DFB7E}" destId="{1949AC31-9EF4-40C9-8F15-93B61E762E3B}" srcOrd="1" destOrd="0" presId="urn:microsoft.com/office/officeart/2005/8/layout/vList5"/>
    <dgm:cxn modelId="{02B4F75B-9A3F-435D-AAA8-1454127DD98C}" type="presParOf" srcId="{03218E48-617B-4E5B-8183-9E74421DFB7E}" destId="{93B4F2BE-9898-4C8B-A421-CAF544D04C62}" srcOrd="2" destOrd="0" presId="urn:microsoft.com/office/officeart/2005/8/layout/vList5"/>
    <dgm:cxn modelId="{5C4996BE-4581-45FA-9189-0D3BD7CA9CFE}" type="presParOf" srcId="{93B4F2BE-9898-4C8B-A421-CAF544D04C62}" destId="{ECCB4514-67F8-4EC0-9F27-CC4A3E8EC46D}" srcOrd="0" destOrd="0" presId="urn:microsoft.com/office/officeart/2005/8/layout/vList5"/>
    <dgm:cxn modelId="{34854FE9-EC67-45B7-B719-EF2E0A2D381D}" type="presParOf" srcId="{03218E48-617B-4E5B-8183-9E74421DFB7E}" destId="{AF06A2A7-8DB9-421F-8922-354A38DE7C0C}" srcOrd="3" destOrd="0" presId="urn:microsoft.com/office/officeart/2005/8/layout/vList5"/>
    <dgm:cxn modelId="{747B8F61-5881-4C82-BD0F-D9152BD33D66}" type="presParOf" srcId="{03218E48-617B-4E5B-8183-9E74421DFB7E}" destId="{7421CBFC-717C-431D-A843-40150DFF9E9B}" srcOrd="4" destOrd="0" presId="urn:microsoft.com/office/officeart/2005/8/layout/vList5"/>
    <dgm:cxn modelId="{540E73A3-80B8-42E3-BF55-355911F328ED}" type="presParOf" srcId="{7421CBFC-717C-431D-A843-40150DFF9E9B}" destId="{8B72A9D2-5877-4462-81EC-B27232FE79B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07F1A2-D627-4B84-A4DD-0306A73D84F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C818F0-731B-44B7-BADA-03783DF0E1E1}">
      <dgm:prSet/>
      <dgm:spPr/>
      <dgm:t>
        <a:bodyPr/>
        <a:lstStyle/>
        <a:p>
          <a:r>
            <a:rPr lang="en-US"/>
            <a:t>Visual Studio</a:t>
          </a:r>
        </a:p>
      </dgm:t>
    </dgm:pt>
    <dgm:pt modelId="{A2B5BE8E-0086-4DA3-9084-C9BE28A0FC12}" type="parTrans" cxnId="{BABE7EDB-F308-4AAC-8340-4456BA1E885E}">
      <dgm:prSet/>
      <dgm:spPr/>
      <dgm:t>
        <a:bodyPr/>
        <a:lstStyle/>
        <a:p>
          <a:endParaRPr lang="en-US"/>
        </a:p>
      </dgm:t>
    </dgm:pt>
    <dgm:pt modelId="{E7572C5C-12D6-49E6-90F6-0C96E3E36C44}" type="sibTrans" cxnId="{BABE7EDB-F308-4AAC-8340-4456BA1E885E}">
      <dgm:prSet/>
      <dgm:spPr/>
      <dgm:t>
        <a:bodyPr/>
        <a:lstStyle/>
        <a:p>
          <a:endParaRPr lang="en-US"/>
        </a:p>
      </dgm:t>
    </dgm:pt>
    <dgm:pt modelId="{819014E9-64B0-4BE4-9D12-15B91D0CDDD1}">
      <dgm:prSet/>
      <dgm:spPr/>
      <dgm:t>
        <a:bodyPr/>
        <a:lstStyle/>
        <a:p>
          <a:r>
            <a:rPr lang="en-US"/>
            <a:t>Visual Studio Code</a:t>
          </a:r>
        </a:p>
      </dgm:t>
    </dgm:pt>
    <dgm:pt modelId="{BD16158E-B9D3-4F78-92E1-C7BC9D682773}" type="parTrans" cxnId="{F502458D-FB77-4788-968F-AF2513EC637D}">
      <dgm:prSet/>
      <dgm:spPr/>
      <dgm:t>
        <a:bodyPr/>
        <a:lstStyle/>
        <a:p>
          <a:endParaRPr lang="en-US"/>
        </a:p>
      </dgm:t>
    </dgm:pt>
    <dgm:pt modelId="{8886D460-8211-4EF0-A8DC-ED42CE857DE2}" type="sibTrans" cxnId="{F502458D-FB77-4788-968F-AF2513EC637D}">
      <dgm:prSet/>
      <dgm:spPr/>
      <dgm:t>
        <a:bodyPr/>
        <a:lstStyle/>
        <a:p>
          <a:endParaRPr lang="en-US"/>
        </a:p>
      </dgm:t>
    </dgm:pt>
    <dgm:pt modelId="{FE3FCFA3-3495-4F2D-8AFA-1B2BD05F5010}">
      <dgm:prSet/>
      <dgm:spPr/>
      <dgm:t>
        <a:bodyPr/>
        <a:lstStyle/>
        <a:p>
          <a:r>
            <a:rPr lang="en-US" dirty="0"/>
            <a:t>SQL Management Studio</a:t>
          </a:r>
        </a:p>
      </dgm:t>
    </dgm:pt>
    <dgm:pt modelId="{AB40BFA8-1CC1-4B96-B33E-D3787316C746}" type="parTrans" cxnId="{5E776042-7099-4154-B92F-EFBD6E8B9374}">
      <dgm:prSet/>
      <dgm:spPr/>
      <dgm:t>
        <a:bodyPr/>
        <a:lstStyle/>
        <a:p>
          <a:endParaRPr lang="en-US"/>
        </a:p>
      </dgm:t>
    </dgm:pt>
    <dgm:pt modelId="{8B4EB8FB-3476-4AD1-9DD0-F32671B9A70C}" type="sibTrans" cxnId="{5E776042-7099-4154-B92F-EFBD6E8B9374}">
      <dgm:prSet/>
      <dgm:spPr/>
      <dgm:t>
        <a:bodyPr/>
        <a:lstStyle/>
        <a:p>
          <a:endParaRPr lang="en-US"/>
        </a:p>
      </dgm:t>
    </dgm:pt>
    <dgm:pt modelId="{DE0D0076-FFBB-4FA3-BC05-1EAF75AB4445}">
      <dgm:prSet/>
      <dgm:spPr/>
      <dgm:t>
        <a:bodyPr/>
        <a:lstStyle/>
        <a:p>
          <a:r>
            <a:rPr lang="en-US" dirty="0"/>
            <a:t>Windows 10</a:t>
          </a:r>
        </a:p>
      </dgm:t>
    </dgm:pt>
    <dgm:pt modelId="{88398CCA-3E5E-40AE-9466-42EFCE5D2138}" type="parTrans" cxnId="{68173F0B-2A2A-4C21-9B69-6072B234CEDD}">
      <dgm:prSet/>
      <dgm:spPr/>
      <dgm:t>
        <a:bodyPr/>
        <a:lstStyle/>
        <a:p>
          <a:endParaRPr lang="en-US"/>
        </a:p>
      </dgm:t>
    </dgm:pt>
    <dgm:pt modelId="{ECFE4BF9-6E11-4BA7-B3E7-AF012534C130}" type="sibTrans" cxnId="{68173F0B-2A2A-4C21-9B69-6072B234CEDD}">
      <dgm:prSet/>
      <dgm:spPr/>
      <dgm:t>
        <a:bodyPr/>
        <a:lstStyle/>
        <a:p>
          <a:endParaRPr lang="en-US"/>
        </a:p>
      </dgm:t>
    </dgm:pt>
    <dgm:pt modelId="{73179B81-AA92-4491-8430-DF1917C844E2}">
      <dgm:prSet/>
      <dgm:spPr/>
      <dgm:t>
        <a:bodyPr/>
        <a:lstStyle/>
        <a:p>
          <a:r>
            <a:rPr lang="en-US" dirty="0"/>
            <a:t>Azure (For Deployment)</a:t>
          </a:r>
        </a:p>
      </dgm:t>
    </dgm:pt>
    <dgm:pt modelId="{1CCDF7E4-D011-4634-BDBD-C91DD43D136C}" type="parTrans" cxnId="{D4822F65-BAB8-484C-8A69-C69DA6464C16}">
      <dgm:prSet/>
      <dgm:spPr/>
      <dgm:t>
        <a:bodyPr/>
        <a:lstStyle/>
        <a:p>
          <a:endParaRPr lang="en-US"/>
        </a:p>
      </dgm:t>
    </dgm:pt>
    <dgm:pt modelId="{DE186A2E-D183-426A-8D33-C023D36DE44F}" type="sibTrans" cxnId="{D4822F65-BAB8-484C-8A69-C69DA6464C16}">
      <dgm:prSet/>
      <dgm:spPr/>
      <dgm:t>
        <a:bodyPr/>
        <a:lstStyle/>
        <a:p>
          <a:endParaRPr lang="en-US"/>
        </a:p>
      </dgm:t>
    </dgm:pt>
    <dgm:pt modelId="{EA21E33E-369A-49F1-9B97-2BA9B0497DB8}" type="pres">
      <dgm:prSet presAssocID="{0007F1A2-D627-4B84-A4DD-0306A73D84F1}" presName="diagram" presStyleCnt="0">
        <dgm:presLayoutVars>
          <dgm:dir/>
          <dgm:resizeHandles val="exact"/>
        </dgm:presLayoutVars>
      </dgm:prSet>
      <dgm:spPr/>
    </dgm:pt>
    <dgm:pt modelId="{6241032A-A01C-4750-BA10-255386128443}" type="pres">
      <dgm:prSet presAssocID="{6AC818F0-731B-44B7-BADA-03783DF0E1E1}" presName="node" presStyleLbl="node1" presStyleIdx="0" presStyleCnt="5">
        <dgm:presLayoutVars>
          <dgm:bulletEnabled val="1"/>
        </dgm:presLayoutVars>
      </dgm:prSet>
      <dgm:spPr/>
    </dgm:pt>
    <dgm:pt modelId="{A7EA3EDE-FEDD-452E-BA4A-3DEEE3562837}" type="pres">
      <dgm:prSet presAssocID="{E7572C5C-12D6-49E6-90F6-0C96E3E36C44}" presName="sibTrans" presStyleCnt="0"/>
      <dgm:spPr/>
    </dgm:pt>
    <dgm:pt modelId="{55E1E017-7F64-406B-9B05-771F2A459C59}" type="pres">
      <dgm:prSet presAssocID="{819014E9-64B0-4BE4-9D12-15B91D0CDDD1}" presName="node" presStyleLbl="node1" presStyleIdx="1" presStyleCnt="5">
        <dgm:presLayoutVars>
          <dgm:bulletEnabled val="1"/>
        </dgm:presLayoutVars>
      </dgm:prSet>
      <dgm:spPr/>
    </dgm:pt>
    <dgm:pt modelId="{E1E2E228-42D7-457F-A09D-5B3C60F64FA5}" type="pres">
      <dgm:prSet presAssocID="{8886D460-8211-4EF0-A8DC-ED42CE857DE2}" presName="sibTrans" presStyleCnt="0"/>
      <dgm:spPr/>
    </dgm:pt>
    <dgm:pt modelId="{4B8B8D10-426F-4B97-A8AE-8DBA5946DD58}" type="pres">
      <dgm:prSet presAssocID="{FE3FCFA3-3495-4F2D-8AFA-1B2BD05F5010}" presName="node" presStyleLbl="node1" presStyleIdx="2" presStyleCnt="5">
        <dgm:presLayoutVars>
          <dgm:bulletEnabled val="1"/>
        </dgm:presLayoutVars>
      </dgm:prSet>
      <dgm:spPr/>
    </dgm:pt>
    <dgm:pt modelId="{09F28AA3-C97D-476E-9DB2-D88CE4D84E2C}" type="pres">
      <dgm:prSet presAssocID="{8B4EB8FB-3476-4AD1-9DD0-F32671B9A70C}" presName="sibTrans" presStyleCnt="0"/>
      <dgm:spPr/>
    </dgm:pt>
    <dgm:pt modelId="{F874795F-56F3-4FD8-8035-1AD33FFC7F8C}" type="pres">
      <dgm:prSet presAssocID="{DE0D0076-FFBB-4FA3-BC05-1EAF75AB4445}" presName="node" presStyleLbl="node1" presStyleIdx="3" presStyleCnt="5">
        <dgm:presLayoutVars>
          <dgm:bulletEnabled val="1"/>
        </dgm:presLayoutVars>
      </dgm:prSet>
      <dgm:spPr/>
    </dgm:pt>
    <dgm:pt modelId="{B62046E8-E1B4-4043-BD1C-6FA672AF2CF3}" type="pres">
      <dgm:prSet presAssocID="{ECFE4BF9-6E11-4BA7-B3E7-AF012534C130}" presName="sibTrans" presStyleCnt="0"/>
      <dgm:spPr/>
    </dgm:pt>
    <dgm:pt modelId="{8531ACEF-9A26-4339-A085-C9E425C53A56}" type="pres">
      <dgm:prSet presAssocID="{73179B81-AA92-4491-8430-DF1917C844E2}" presName="node" presStyleLbl="node1" presStyleIdx="4" presStyleCnt="5">
        <dgm:presLayoutVars>
          <dgm:bulletEnabled val="1"/>
        </dgm:presLayoutVars>
      </dgm:prSet>
      <dgm:spPr/>
    </dgm:pt>
  </dgm:ptLst>
  <dgm:cxnLst>
    <dgm:cxn modelId="{68173F0B-2A2A-4C21-9B69-6072B234CEDD}" srcId="{0007F1A2-D627-4B84-A4DD-0306A73D84F1}" destId="{DE0D0076-FFBB-4FA3-BC05-1EAF75AB4445}" srcOrd="3" destOrd="0" parTransId="{88398CCA-3E5E-40AE-9466-42EFCE5D2138}" sibTransId="{ECFE4BF9-6E11-4BA7-B3E7-AF012534C130}"/>
    <dgm:cxn modelId="{5E776042-7099-4154-B92F-EFBD6E8B9374}" srcId="{0007F1A2-D627-4B84-A4DD-0306A73D84F1}" destId="{FE3FCFA3-3495-4F2D-8AFA-1B2BD05F5010}" srcOrd="2" destOrd="0" parTransId="{AB40BFA8-1CC1-4B96-B33E-D3787316C746}" sibTransId="{8B4EB8FB-3476-4AD1-9DD0-F32671B9A70C}"/>
    <dgm:cxn modelId="{D4822F65-BAB8-484C-8A69-C69DA6464C16}" srcId="{0007F1A2-D627-4B84-A4DD-0306A73D84F1}" destId="{73179B81-AA92-4491-8430-DF1917C844E2}" srcOrd="4" destOrd="0" parTransId="{1CCDF7E4-D011-4634-BDBD-C91DD43D136C}" sibTransId="{DE186A2E-D183-426A-8D33-C023D36DE44F}"/>
    <dgm:cxn modelId="{7A712C4D-589D-4CEF-A750-143B663CC83C}" type="presOf" srcId="{0007F1A2-D627-4B84-A4DD-0306A73D84F1}" destId="{EA21E33E-369A-49F1-9B97-2BA9B0497DB8}" srcOrd="0" destOrd="0" presId="urn:microsoft.com/office/officeart/2005/8/layout/default"/>
    <dgm:cxn modelId="{A4FD227C-8C31-42EE-9A2C-6BC5E3CC24C2}" type="presOf" srcId="{6AC818F0-731B-44B7-BADA-03783DF0E1E1}" destId="{6241032A-A01C-4750-BA10-255386128443}" srcOrd="0" destOrd="0" presId="urn:microsoft.com/office/officeart/2005/8/layout/default"/>
    <dgm:cxn modelId="{6768DB80-0687-4183-8AB1-7A33E0318F6B}" type="presOf" srcId="{73179B81-AA92-4491-8430-DF1917C844E2}" destId="{8531ACEF-9A26-4339-A085-C9E425C53A56}" srcOrd="0" destOrd="0" presId="urn:microsoft.com/office/officeart/2005/8/layout/default"/>
    <dgm:cxn modelId="{F502458D-FB77-4788-968F-AF2513EC637D}" srcId="{0007F1A2-D627-4B84-A4DD-0306A73D84F1}" destId="{819014E9-64B0-4BE4-9D12-15B91D0CDDD1}" srcOrd="1" destOrd="0" parTransId="{BD16158E-B9D3-4F78-92E1-C7BC9D682773}" sibTransId="{8886D460-8211-4EF0-A8DC-ED42CE857DE2}"/>
    <dgm:cxn modelId="{00CB0FD2-360C-485F-AE10-CCC5AD26B0F0}" type="presOf" srcId="{DE0D0076-FFBB-4FA3-BC05-1EAF75AB4445}" destId="{F874795F-56F3-4FD8-8035-1AD33FFC7F8C}" srcOrd="0" destOrd="0" presId="urn:microsoft.com/office/officeart/2005/8/layout/default"/>
    <dgm:cxn modelId="{BABE7EDB-F308-4AAC-8340-4456BA1E885E}" srcId="{0007F1A2-D627-4B84-A4DD-0306A73D84F1}" destId="{6AC818F0-731B-44B7-BADA-03783DF0E1E1}" srcOrd="0" destOrd="0" parTransId="{A2B5BE8E-0086-4DA3-9084-C9BE28A0FC12}" sibTransId="{E7572C5C-12D6-49E6-90F6-0C96E3E36C44}"/>
    <dgm:cxn modelId="{BF28E8F1-2152-4415-9943-529B63A6BB15}" type="presOf" srcId="{819014E9-64B0-4BE4-9D12-15B91D0CDDD1}" destId="{55E1E017-7F64-406B-9B05-771F2A459C59}" srcOrd="0" destOrd="0" presId="urn:microsoft.com/office/officeart/2005/8/layout/default"/>
    <dgm:cxn modelId="{D70AE0FB-BAA4-45D8-8BB4-1BAB3E79AAEC}" type="presOf" srcId="{FE3FCFA3-3495-4F2D-8AFA-1B2BD05F5010}" destId="{4B8B8D10-426F-4B97-A8AE-8DBA5946DD58}" srcOrd="0" destOrd="0" presId="urn:microsoft.com/office/officeart/2005/8/layout/default"/>
    <dgm:cxn modelId="{6FD7486C-CE4D-4157-89A1-DD77E929A572}" type="presParOf" srcId="{EA21E33E-369A-49F1-9B97-2BA9B0497DB8}" destId="{6241032A-A01C-4750-BA10-255386128443}" srcOrd="0" destOrd="0" presId="urn:microsoft.com/office/officeart/2005/8/layout/default"/>
    <dgm:cxn modelId="{719DA61C-6872-42E7-BD90-99A49D254AF7}" type="presParOf" srcId="{EA21E33E-369A-49F1-9B97-2BA9B0497DB8}" destId="{A7EA3EDE-FEDD-452E-BA4A-3DEEE3562837}" srcOrd="1" destOrd="0" presId="urn:microsoft.com/office/officeart/2005/8/layout/default"/>
    <dgm:cxn modelId="{F0F0B281-3F2A-49BA-BC0B-B59D529E1F92}" type="presParOf" srcId="{EA21E33E-369A-49F1-9B97-2BA9B0497DB8}" destId="{55E1E017-7F64-406B-9B05-771F2A459C59}" srcOrd="2" destOrd="0" presId="urn:microsoft.com/office/officeart/2005/8/layout/default"/>
    <dgm:cxn modelId="{204C52F4-2B8A-43AC-BEF1-3AD880E681AA}" type="presParOf" srcId="{EA21E33E-369A-49F1-9B97-2BA9B0497DB8}" destId="{E1E2E228-42D7-457F-A09D-5B3C60F64FA5}" srcOrd="3" destOrd="0" presId="urn:microsoft.com/office/officeart/2005/8/layout/default"/>
    <dgm:cxn modelId="{062E0190-AA0E-42DE-8906-7C0A5121ED70}" type="presParOf" srcId="{EA21E33E-369A-49F1-9B97-2BA9B0497DB8}" destId="{4B8B8D10-426F-4B97-A8AE-8DBA5946DD58}" srcOrd="4" destOrd="0" presId="urn:microsoft.com/office/officeart/2005/8/layout/default"/>
    <dgm:cxn modelId="{9DF3FC76-8F6E-493C-AEA3-0EE760DDD7E2}" type="presParOf" srcId="{EA21E33E-369A-49F1-9B97-2BA9B0497DB8}" destId="{09F28AA3-C97D-476E-9DB2-D88CE4D84E2C}" srcOrd="5" destOrd="0" presId="urn:microsoft.com/office/officeart/2005/8/layout/default"/>
    <dgm:cxn modelId="{E46D55EA-6F9E-4B6D-8094-CF7D5E1A54BE}" type="presParOf" srcId="{EA21E33E-369A-49F1-9B97-2BA9B0497DB8}" destId="{F874795F-56F3-4FD8-8035-1AD33FFC7F8C}" srcOrd="6" destOrd="0" presId="urn:microsoft.com/office/officeart/2005/8/layout/default"/>
    <dgm:cxn modelId="{3C4DEF67-D257-4EA2-9D28-15D40812192A}" type="presParOf" srcId="{EA21E33E-369A-49F1-9B97-2BA9B0497DB8}" destId="{B62046E8-E1B4-4043-BD1C-6FA672AF2CF3}" srcOrd="7" destOrd="0" presId="urn:microsoft.com/office/officeart/2005/8/layout/default"/>
    <dgm:cxn modelId="{F11E0A93-76E6-4D2A-A187-C6077ACF7BDE}" type="presParOf" srcId="{EA21E33E-369A-49F1-9B97-2BA9B0497DB8}" destId="{8531ACEF-9A26-4339-A085-C9E425C53A5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909ACE-027E-471B-9385-9610287E80E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D6861C2-A3E8-4FC8-9846-ABED6EA73F2F}">
      <dgm:prSet/>
      <dgm:spPr/>
      <dgm:t>
        <a:bodyPr/>
        <a:lstStyle/>
        <a:p>
          <a:r>
            <a:rPr lang="en-US"/>
            <a:t>Ocelot Gateway</a:t>
          </a:r>
        </a:p>
      </dgm:t>
    </dgm:pt>
    <dgm:pt modelId="{40C3065B-CDDA-4810-8325-5FF24DEE1E91}" type="parTrans" cxnId="{2CFF1F52-F9F3-4569-85CD-39F6A3290DE4}">
      <dgm:prSet/>
      <dgm:spPr/>
      <dgm:t>
        <a:bodyPr/>
        <a:lstStyle/>
        <a:p>
          <a:endParaRPr lang="en-US"/>
        </a:p>
      </dgm:t>
    </dgm:pt>
    <dgm:pt modelId="{66CCA6CF-D93E-4062-A6C0-1A937E9AD498}" type="sibTrans" cxnId="{2CFF1F52-F9F3-4569-85CD-39F6A3290DE4}">
      <dgm:prSet/>
      <dgm:spPr/>
      <dgm:t>
        <a:bodyPr/>
        <a:lstStyle/>
        <a:p>
          <a:endParaRPr lang="en-US"/>
        </a:p>
      </dgm:t>
    </dgm:pt>
    <dgm:pt modelId="{B2727EBA-5FD7-45F2-9A90-ABE8AF8FB924}">
      <dgm:prSet/>
      <dgm:spPr/>
      <dgm:t>
        <a:bodyPr/>
        <a:lstStyle/>
        <a:p>
          <a:r>
            <a:rPr lang="en-US"/>
            <a:t>Rabbit Mq</a:t>
          </a:r>
        </a:p>
      </dgm:t>
    </dgm:pt>
    <dgm:pt modelId="{DEFB9ECC-052C-4610-9031-359E6A78EFB7}" type="parTrans" cxnId="{7954D801-839C-4C67-B506-FBEEB924DED7}">
      <dgm:prSet/>
      <dgm:spPr/>
      <dgm:t>
        <a:bodyPr/>
        <a:lstStyle/>
        <a:p>
          <a:endParaRPr lang="en-US"/>
        </a:p>
      </dgm:t>
    </dgm:pt>
    <dgm:pt modelId="{BE317B7E-9066-4ADA-B692-856208D4828B}" type="sibTrans" cxnId="{7954D801-839C-4C67-B506-FBEEB924DED7}">
      <dgm:prSet/>
      <dgm:spPr/>
      <dgm:t>
        <a:bodyPr/>
        <a:lstStyle/>
        <a:p>
          <a:endParaRPr lang="en-US"/>
        </a:p>
      </dgm:t>
    </dgm:pt>
    <dgm:pt modelId="{4A9A562D-1538-476C-BA9E-1D22D5D01F65}">
      <dgm:prSet/>
      <dgm:spPr/>
      <dgm:t>
        <a:bodyPr/>
        <a:lstStyle/>
        <a:p>
          <a:r>
            <a:rPr lang="en-US"/>
            <a:t>Azure Api Management</a:t>
          </a:r>
        </a:p>
      </dgm:t>
    </dgm:pt>
    <dgm:pt modelId="{6AE4CE5D-4DB0-42B6-9EF6-0B69B596BDAB}" type="parTrans" cxnId="{113F3946-9004-4CB9-ABDA-B56BCBB29E61}">
      <dgm:prSet/>
      <dgm:spPr/>
      <dgm:t>
        <a:bodyPr/>
        <a:lstStyle/>
        <a:p>
          <a:endParaRPr lang="en-US"/>
        </a:p>
      </dgm:t>
    </dgm:pt>
    <dgm:pt modelId="{3196ACA7-F02D-47BC-9BC0-E33D3345DAFD}" type="sibTrans" cxnId="{113F3946-9004-4CB9-ABDA-B56BCBB29E61}">
      <dgm:prSet/>
      <dgm:spPr/>
      <dgm:t>
        <a:bodyPr/>
        <a:lstStyle/>
        <a:p>
          <a:endParaRPr lang="en-US"/>
        </a:p>
      </dgm:t>
    </dgm:pt>
    <dgm:pt modelId="{9DC3C64D-9DF7-43F8-B904-E05831F86ACA}">
      <dgm:prSet/>
      <dgm:spPr/>
      <dgm:t>
        <a:bodyPr/>
        <a:lstStyle/>
        <a:p>
          <a:r>
            <a:rPr lang="en-US"/>
            <a:t>Azure App Services</a:t>
          </a:r>
        </a:p>
      </dgm:t>
    </dgm:pt>
    <dgm:pt modelId="{CDFD1FFD-DDF7-484B-B0DF-C53304954F53}" type="parTrans" cxnId="{76DACB09-DA96-4FAC-ABDD-F9694019E593}">
      <dgm:prSet/>
      <dgm:spPr/>
      <dgm:t>
        <a:bodyPr/>
        <a:lstStyle/>
        <a:p>
          <a:endParaRPr lang="en-US"/>
        </a:p>
      </dgm:t>
    </dgm:pt>
    <dgm:pt modelId="{8866B9A7-8C61-4DCD-AFF1-E6901FD681D3}" type="sibTrans" cxnId="{76DACB09-DA96-4FAC-ABDD-F9694019E593}">
      <dgm:prSet/>
      <dgm:spPr/>
      <dgm:t>
        <a:bodyPr/>
        <a:lstStyle/>
        <a:p>
          <a:endParaRPr lang="en-US"/>
        </a:p>
      </dgm:t>
    </dgm:pt>
    <dgm:pt modelId="{2755CB3B-BBF8-4A2E-980C-CAFEB09A11C8}">
      <dgm:prSet/>
      <dgm:spPr/>
      <dgm:t>
        <a:bodyPr/>
        <a:lstStyle/>
        <a:p>
          <a:r>
            <a:rPr lang="en-US"/>
            <a:t>Azure Sql Database</a:t>
          </a:r>
        </a:p>
      </dgm:t>
    </dgm:pt>
    <dgm:pt modelId="{FCE0C196-EAC8-44F6-811C-E087458ECF38}" type="parTrans" cxnId="{409BD71A-CF08-4B20-9282-FDF143E4BC60}">
      <dgm:prSet/>
      <dgm:spPr/>
      <dgm:t>
        <a:bodyPr/>
        <a:lstStyle/>
        <a:p>
          <a:endParaRPr lang="en-US"/>
        </a:p>
      </dgm:t>
    </dgm:pt>
    <dgm:pt modelId="{2DFE7608-406F-44AB-930F-204C25517850}" type="sibTrans" cxnId="{409BD71A-CF08-4B20-9282-FDF143E4BC60}">
      <dgm:prSet/>
      <dgm:spPr/>
      <dgm:t>
        <a:bodyPr/>
        <a:lstStyle/>
        <a:p>
          <a:endParaRPr lang="en-US"/>
        </a:p>
      </dgm:t>
    </dgm:pt>
    <dgm:pt modelId="{E572B31D-8537-4EA5-8582-042C78056C40}" type="pres">
      <dgm:prSet presAssocID="{2C909ACE-027E-471B-9385-9610287E80E9}" presName="linear" presStyleCnt="0">
        <dgm:presLayoutVars>
          <dgm:animLvl val="lvl"/>
          <dgm:resizeHandles val="exact"/>
        </dgm:presLayoutVars>
      </dgm:prSet>
      <dgm:spPr/>
    </dgm:pt>
    <dgm:pt modelId="{343F802C-8509-4613-BABE-F5D085150B2F}" type="pres">
      <dgm:prSet presAssocID="{FD6861C2-A3E8-4FC8-9846-ABED6EA73F2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C1DD007-A0EB-40FE-96B5-B220C7AA595D}" type="pres">
      <dgm:prSet presAssocID="{66CCA6CF-D93E-4062-A6C0-1A937E9AD498}" presName="spacer" presStyleCnt="0"/>
      <dgm:spPr/>
    </dgm:pt>
    <dgm:pt modelId="{4F13CD93-49E0-408E-8D8D-F2AC8AF65B45}" type="pres">
      <dgm:prSet presAssocID="{B2727EBA-5FD7-45F2-9A90-ABE8AF8FB9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29C014-25D0-4C32-977C-FB6C0C6A2BFC}" type="pres">
      <dgm:prSet presAssocID="{BE317B7E-9066-4ADA-B692-856208D4828B}" presName="spacer" presStyleCnt="0"/>
      <dgm:spPr/>
    </dgm:pt>
    <dgm:pt modelId="{3F9E6373-AF45-456E-9829-C99D0DC3AD71}" type="pres">
      <dgm:prSet presAssocID="{4A9A562D-1538-476C-BA9E-1D22D5D01F6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442FA98-309A-4816-80A1-9C68FF23E00D}" type="pres">
      <dgm:prSet presAssocID="{3196ACA7-F02D-47BC-9BC0-E33D3345DAFD}" presName="spacer" presStyleCnt="0"/>
      <dgm:spPr/>
    </dgm:pt>
    <dgm:pt modelId="{E3344B55-A6B3-48DB-A80F-F941F84C0869}" type="pres">
      <dgm:prSet presAssocID="{9DC3C64D-9DF7-43F8-B904-E05831F86AC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B1EF5D1-7A17-4CC6-BF73-7E5F2557636E}" type="pres">
      <dgm:prSet presAssocID="{8866B9A7-8C61-4DCD-AFF1-E6901FD681D3}" presName="spacer" presStyleCnt="0"/>
      <dgm:spPr/>
    </dgm:pt>
    <dgm:pt modelId="{B1304BB9-0DF2-41DE-87B9-DCC5D81190BF}" type="pres">
      <dgm:prSet presAssocID="{2755CB3B-BBF8-4A2E-980C-CAFEB09A11C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54D801-839C-4C67-B506-FBEEB924DED7}" srcId="{2C909ACE-027E-471B-9385-9610287E80E9}" destId="{B2727EBA-5FD7-45F2-9A90-ABE8AF8FB924}" srcOrd="1" destOrd="0" parTransId="{DEFB9ECC-052C-4610-9031-359E6A78EFB7}" sibTransId="{BE317B7E-9066-4ADA-B692-856208D4828B}"/>
    <dgm:cxn modelId="{76DACB09-DA96-4FAC-ABDD-F9694019E593}" srcId="{2C909ACE-027E-471B-9385-9610287E80E9}" destId="{9DC3C64D-9DF7-43F8-B904-E05831F86ACA}" srcOrd="3" destOrd="0" parTransId="{CDFD1FFD-DDF7-484B-B0DF-C53304954F53}" sibTransId="{8866B9A7-8C61-4DCD-AFF1-E6901FD681D3}"/>
    <dgm:cxn modelId="{409BD71A-CF08-4B20-9282-FDF143E4BC60}" srcId="{2C909ACE-027E-471B-9385-9610287E80E9}" destId="{2755CB3B-BBF8-4A2E-980C-CAFEB09A11C8}" srcOrd="4" destOrd="0" parTransId="{FCE0C196-EAC8-44F6-811C-E087458ECF38}" sibTransId="{2DFE7608-406F-44AB-930F-204C25517850}"/>
    <dgm:cxn modelId="{113F3946-9004-4CB9-ABDA-B56BCBB29E61}" srcId="{2C909ACE-027E-471B-9385-9610287E80E9}" destId="{4A9A562D-1538-476C-BA9E-1D22D5D01F65}" srcOrd="2" destOrd="0" parTransId="{6AE4CE5D-4DB0-42B6-9EF6-0B69B596BDAB}" sibTransId="{3196ACA7-F02D-47BC-9BC0-E33D3345DAFD}"/>
    <dgm:cxn modelId="{CA188767-8D41-4C64-BA68-BF2EAE242F0F}" type="presOf" srcId="{B2727EBA-5FD7-45F2-9A90-ABE8AF8FB924}" destId="{4F13CD93-49E0-408E-8D8D-F2AC8AF65B45}" srcOrd="0" destOrd="0" presId="urn:microsoft.com/office/officeart/2005/8/layout/vList2"/>
    <dgm:cxn modelId="{C55C2968-D4DE-43A4-8488-09C824993F99}" type="presOf" srcId="{4A9A562D-1538-476C-BA9E-1D22D5D01F65}" destId="{3F9E6373-AF45-456E-9829-C99D0DC3AD71}" srcOrd="0" destOrd="0" presId="urn:microsoft.com/office/officeart/2005/8/layout/vList2"/>
    <dgm:cxn modelId="{2CFF1F52-F9F3-4569-85CD-39F6A3290DE4}" srcId="{2C909ACE-027E-471B-9385-9610287E80E9}" destId="{FD6861C2-A3E8-4FC8-9846-ABED6EA73F2F}" srcOrd="0" destOrd="0" parTransId="{40C3065B-CDDA-4810-8325-5FF24DEE1E91}" sibTransId="{66CCA6CF-D93E-4062-A6C0-1A937E9AD498}"/>
    <dgm:cxn modelId="{4AB8707B-8484-48D8-B776-5506BDDCE3DC}" type="presOf" srcId="{9DC3C64D-9DF7-43F8-B904-E05831F86ACA}" destId="{E3344B55-A6B3-48DB-A80F-F941F84C0869}" srcOrd="0" destOrd="0" presId="urn:microsoft.com/office/officeart/2005/8/layout/vList2"/>
    <dgm:cxn modelId="{FAF70186-A53A-412D-B0A4-1161E7ED8B3F}" type="presOf" srcId="{2755CB3B-BBF8-4A2E-980C-CAFEB09A11C8}" destId="{B1304BB9-0DF2-41DE-87B9-DCC5D81190BF}" srcOrd="0" destOrd="0" presId="urn:microsoft.com/office/officeart/2005/8/layout/vList2"/>
    <dgm:cxn modelId="{ABC37D8A-DD60-4739-8B55-6DF5C7CB62DC}" type="presOf" srcId="{FD6861C2-A3E8-4FC8-9846-ABED6EA73F2F}" destId="{343F802C-8509-4613-BABE-F5D085150B2F}" srcOrd="0" destOrd="0" presId="urn:microsoft.com/office/officeart/2005/8/layout/vList2"/>
    <dgm:cxn modelId="{119EB9AB-6599-4AC9-82D5-894EE177FF08}" type="presOf" srcId="{2C909ACE-027E-471B-9385-9610287E80E9}" destId="{E572B31D-8537-4EA5-8582-042C78056C40}" srcOrd="0" destOrd="0" presId="urn:microsoft.com/office/officeart/2005/8/layout/vList2"/>
    <dgm:cxn modelId="{1D7A5721-462C-474E-9FCD-4205AB6EE989}" type="presParOf" srcId="{E572B31D-8537-4EA5-8582-042C78056C40}" destId="{343F802C-8509-4613-BABE-F5D085150B2F}" srcOrd="0" destOrd="0" presId="urn:microsoft.com/office/officeart/2005/8/layout/vList2"/>
    <dgm:cxn modelId="{1E3B7D27-D3D7-40CB-8DFB-A32BDD042E81}" type="presParOf" srcId="{E572B31D-8537-4EA5-8582-042C78056C40}" destId="{4C1DD007-A0EB-40FE-96B5-B220C7AA595D}" srcOrd="1" destOrd="0" presId="urn:microsoft.com/office/officeart/2005/8/layout/vList2"/>
    <dgm:cxn modelId="{20BCDD2C-E315-4E90-AF14-1BE60E4FD225}" type="presParOf" srcId="{E572B31D-8537-4EA5-8582-042C78056C40}" destId="{4F13CD93-49E0-408E-8D8D-F2AC8AF65B45}" srcOrd="2" destOrd="0" presId="urn:microsoft.com/office/officeart/2005/8/layout/vList2"/>
    <dgm:cxn modelId="{9CE80AD4-9ED5-4E64-BFB3-918E917B5F17}" type="presParOf" srcId="{E572B31D-8537-4EA5-8582-042C78056C40}" destId="{1E29C014-25D0-4C32-977C-FB6C0C6A2BFC}" srcOrd="3" destOrd="0" presId="urn:microsoft.com/office/officeart/2005/8/layout/vList2"/>
    <dgm:cxn modelId="{82E622E5-4BB9-48AC-A37A-8058A50B8B8D}" type="presParOf" srcId="{E572B31D-8537-4EA5-8582-042C78056C40}" destId="{3F9E6373-AF45-456E-9829-C99D0DC3AD71}" srcOrd="4" destOrd="0" presId="urn:microsoft.com/office/officeart/2005/8/layout/vList2"/>
    <dgm:cxn modelId="{024ADD8B-DD54-4144-A8CF-5196941C8749}" type="presParOf" srcId="{E572B31D-8537-4EA5-8582-042C78056C40}" destId="{9442FA98-309A-4816-80A1-9C68FF23E00D}" srcOrd="5" destOrd="0" presId="urn:microsoft.com/office/officeart/2005/8/layout/vList2"/>
    <dgm:cxn modelId="{B8A31636-E589-4F3B-8BB8-0DB606D79E51}" type="presParOf" srcId="{E572B31D-8537-4EA5-8582-042C78056C40}" destId="{E3344B55-A6B3-48DB-A80F-F941F84C0869}" srcOrd="6" destOrd="0" presId="urn:microsoft.com/office/officeart/2005/8/layout/vList2"/>
    <dgm:cxn modelId="{C422D610-A4C8-4841-8D65-5BE0AC0E4BE6}" type="presParOf" srcId="{E572B31D-8537-4EA5-8582-042C78056C40}" destId="{EB1EF5D1-7A17-4CC6-BF73-7E5F2557636E}" srcOrd="7" destOrd="0" presId="urn:microsoft.com/office/officeart/2005/8/layout/vList2"/>
    <dgm:cxn modelId="{953641DA-47BE-46BA-8900-08669F22174B}" type="presParOf" srcId="{E572B31D-8537-4EA5-8582-042C78056C40}" destId="{B1304BB9-0DF2-41DE-87B9-DCC5D81190B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8F7E2-4E53-4CE9-B80F-BAE315CE4CA6}">
      <dsp:nvSpPr>
        <dsp:cNvPr id="0" name=""/>
        <dsp:cNvSpPr/>
      </dsp:nvSpPr>
      <dsp:spPr>
        <a:xfrm>
          <a:off x="451429" y="1136013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5FA43-B725-4F8A-8006-803EADBE957D}">
      <dsp:nvSpPr>
        <dsp:cNvPr id="0" name=""/>
        <dsp:cNvSpPr/>
      </dsp:nvSpPr>
      <dsp:spPr>
        <a:xfrm>
          <a:off x="743929" y="1428513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BAB0-DCF3-450A-AF21-078DA04022E0}">
      <dsp:nvSpPr>
        <dsp:cNvPr id="0" name=""/>
        <dsp:cNvSpPr/>
      </dsp:nvSpPr>
      <dsp:spPr>
        <a:xfrm>
          <a:off x="12679" y="2936013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Authors</a:t>
          </a:r>
        </a:p>
      </dsp:txBody>
      <dsp:txXfrm>
        <a:off x="12679" y="2936013"/>
        <a:ext cx="2250000" cy="720000"/>
      </dsp:txXfrm>
    </dsp:sp>
    <dsp:sp modelId="{4946A28F-19DF-4611-A708-97ECC0E65C16}">
      <dsp:nvSpPr>
        <dsp:cNvPr id="0" name=""/>
        <dsp:cNvSpPr/>
      </dsp:nvSpPr>
      <dsp:spPr>
        <a:xfrm>
          <a:off x="3095179" y="1136013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C8768-30C0-40A7-A71E-9E204BCC893F}">
      <dsp:nvSpPr>
        <dsp:cNvPr id="0" name=""/>
        <dsp:cNvSpPr/>
      </dsp:nvSpPr>
      <dsp:spPr>
        <a:xfrm>
          <a:off x="3387679" y="1428513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4DB92-5BF1-478E-BBD0-B3DFD6465476}">
      <dsp:nvSpPr>
        <dsp:cNvPr id="0" name=""/>
        <dsp:cNvSpPr/>
      </dsp:nvSpPr>
      <dsp:spPr>
        <a:xfrm>
          <a:off x="2656429" y="2936013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Readers</a:t>
          </a:r>
        </a:p>
      </dsp:txBody>
      <dsp:txXfrm>
        <a:off x="2656429" y="2936013"/>
        <a:ext cx="22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E4F34-A6DE-4C7A-8668-11A3F7A5988D}">
      <dsp:nvSpPr>
        <dsp:cNvPr id="0" name=""/>
        <dsp:cNvSpPr/>
      </dsp:nvSpPr>
      <dsp:spPr>
        <a:xfrm>
          <a:off x="2006092" y="2720"/>
          <a:ext cx="2256853" cy="17957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Angular – Type Script </a:t>
          </a:r>
        </a:p>
      </dsp:txBody>
      <dsp:txXfrm>
        <a:off x="2093751" y="90379"/>
        <a:ext cx="2081535" cy="1620386"/>
      </dsp:txXfrm>
    </dsp:sp>
    <dsp:sp modelId="{ECCB4514-67F8-4EC0-9F27-CC4A3E8EC46D}">
      <dsp:nvSpPr>
        <dsp:cNvPr id="0" name=""/>
        <dsp:cNvSpPr/>
      </dsp:nvSpPr>
      <dsp:spPr>
        <a:xfrm>
          <a:off x="2006092" y="1888210"/>
          <a:ext cx="2256853" cy="179570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Asp.Net</a:t>
          </a:r>
          <a:r>
            <a:rPr lang="en-US" sz="3500" kern="1200" dirty="0"/>
            <a:t> Core Web </a:t>
          </a:r>
          <a:r>
            <a:rPr lang="en-US" sz="3500" kern="1200" dirty="0" err="1"/>
            <a:t>Api’s</a:t>
          </a:r>
          <a:r>
            <a:rPr lang="en-US" sz="3500" kern="1200" dirty="0"/>
            <a:t> – C#</a:t>
          </a:r>
        </a:p>
      </dsp:txBody>
      <dsp:txXfrm>
        <a:off x="2093751" y="1975869"/>
        <a:ext cx="2081535" cy="1620386"/>
      </dsp:txXfrm>
    </dsp:sp>
    <dsp:sp modelId="{8B72A9D2-5877-4462-81EC-B27232FE79B5}">
      <dsp:nvSpPr>
        <dsp:cNvPr id="0" name=""/>
        <dsp:cNvSpPr/>
      </dsp:nvSpPr>
      <dsp:spPr>
        <a:xfrm>
          <a:off x="2006092" y="3773699"/>
          <a:ext cx="2256853" cy="179570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SQL Server</a:t>
          </a:r>
        </a:p>
      </dsp:txBody>
      <dsp:txXfrm>
        <a:off x="2093751" y="3861358"/>
        <a:ext cx="2081535" cy="16203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1032A-A01C-4750-BA10-255386128443}">
      <dsp:nvSpPr>
        <dsp:cNvPr id="0" name=""/>
        <dsp:cNvSpPr/>
      </dsp:nvSpPr>
      <dsp:spPr>
        <a:xfrm>
          <a:off x="209682" y="503"/>
          <a:ext cx="2785558" cy="16713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Visual Studio</a:t>
          </a:r>
        </a:p>
      </dsp:txBody>
      <dsp:txXfrm>
        <a:off x="209682" y="503"/>
        <a:ext cx="2785558" cy="1671335"/>
      </dsp:txXfrm>
    </dsp:sp>
    <dsp:sp modelId="{55E1E017-7F64-406B-9B05-771F2A459C59}">
      <dsp:nvSpPr>
        <dsp:cNvPr id="0" name=""/>
        <dsp:cNvSpPr/>
      </dsp:nvSpPr>
      <dsp:spPr>
        <a:xfrm>
          <a:off x="3273796" y="503"/>
          <a:ext cx="2785558" cy="1671335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Visual Studio Code</a:t>
          </a:r>
        </a:p>
      </dsp:txBody>
      <dsp:txXfrm>
        <a:off x="3273796" y="503"/>
        <a:ext cx="2785558" cy="1671335"/>
      </dsp:txXfrm>
    </dsp:sp>
    <dsp:sp modelId="{4B8B8D10-426F-4B97-A8AE-8DBA5946DD58}">
      <dsp:nvSpPr>
        <dsp:cNvPr id="0" name=""/>
        <dsp:cNvSpPr/>
      </dsp:nvSpPr>
      <dsp:spPr>
        <a:xfrm>
          <a:off x="209682" y="1950394"/>
          <a:ext cx="2785558" cy="1671335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SQL Management Studio</a:t>
          </a:r>
        </a:p>
      </dsp:txBody>
      <dsp:txXfrm>
        <a:off x="209682" y="1950394"/>
        <a:ext cx="2785558" cy="1671335"/>
      </dsp:txXfrm>
    </dsp:sp>
    <dsp:sp modelId="{F874795F-56F3-4FD8-8035-1AD33FFC7F8C}">
      <dsp:nvSpPr>
        <dsp:cNvPr id="0" name=""/>
        <dsp:cNvSpPr/>
      </dsp:nvSpPr>
      <dsp:spPr>
        <a:xfrm>
          <a:off x="3273796" y="1950394"/>
          <a:ext cx="2785558" cy="1671335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Windows 10</a:t>
          </a:r>
        </a:p>
      </dsp:txBody>
      <dsp:txXfrm>
        <a:off x="3273796" y="1950394"/>
        <a:ext cx="2785558" cy="1671335"/>
      </dsp:txXfrm>
    </dsp:sp>
    <dsp:sp modelId="{8531ACEF-9A26-4339-A085-C9E425C53A56}">
      <dsp:nvSpPr>
        <dsp:cNvPr id="0" name=""/>
        <dsp:cNvSpPr/>
      </dsp:nvSpPr>
      <dsp:spPr>
        <a:xfrm>
          <a:off x="1741739" y="3900286"/>
          <a:ext cx="2785558" cy="167133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Azure (For Deployment)</a:t>
          </a:r>
        </a:p>
      </dsp:txBody>
      <dsp:txXfrm>
        <a:off x="1741739" y="3900286"/>
        <a:ext cx="2785558" cy="1671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F802C-8509-4613-BABE-F5D085150B2F}">
      <dsp:nvSpPr>
        <dsp:cNvPr id="0" name=""/>
        <dsp:cNvSpPr/>
      </dsp:nvSpPr>
      <dsp:spPr>
        <a:xfrm>
          <a:off x="0" y="57721"/>
          <a:ext cx="6263640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Ocelot Gateway</a:t>
          </a:r>
        </a:p>
      </dsp:txBody>
      <dsp:txXfrm>
        <a:off x="48005" y="105726"/>
        <a:ext cx="6167630" cy="887374"/>
      </dsp:txXfrm>
    </dsp:sp>
    <dsp:sp modelId="{4F13CD93-49E0-408E-8D8D-F2AC8AF65B45}">
      <dsp:nvSpPr>
        <dsp:cNvPr id="0" name=""/>
        <dsp:cNvSpPr/>
      </dsp:nvSpPr>
      <dsp:spPr>
        <a:xfrm>
          <a:off x="0" y="1159186"/>
          <a:ext cx="6263640" cy="98338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Rabbit Mq</a:t>
          </a:r>
        </a:p>
      </dsp:txBody>
      <dsp:txXfrm>
        <a:off x="48005" y="1207191"/>
        <a:ext cx="6167630" cy="887374"/>
      </dsp:txXfrm>
    </dsp:sp>
    <dsp:sp modelId="{3F9E6373-AF45-456E-9829-C99D0DC3AD71}">
      <dsp:nvSpPr>
        <dsp:cNvPr id="0" name=""/>
        <dsp:cNvSpPr/>
      </dsp:nvSpPr>
      <dsp:spPr>
        <a:xfrm>
          <a:off x="0" y="2260651"/>
          <a:ext cx="6263640" cy="98338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Azure Api Management</a:t>
          </a:r>
        </a:p>
      </dsp:txBody>
      <dsp:txXfrm>
        <a:off x="48005" y="2308656"/>
        <a:ext cx="6167630" cy="887374"/>
      </dsp:txXfrm>
    </dsp:sp>
    <dsp:sp modelId="{E3344B55-A6B3-48DB-A80F-F941F84C0869}">
      <dsp:nvSpPr>
        <dsp:cNvPr id="0" name=""/>
        <dsp:cNvSpPr/>
      </dsp:nvSpPr>
      <dsp:spPr>
        <a:xfrm>
          <a:off x="0" y="3362116"/>
          <a:ext cx="6263640" cy="98338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Azure App Services</a:t>
          </a:r>
        </a:p>
      </dsp:txBody>
      <dsp:txXfrm>
        <a:off x="48005" y="3410121"/>
        <a:ext cx="6167630" cy="887374"/>
      </dsp:txXfrm>
    </dsp:sp>
    <dsp:sp modelId="{B1304BB9-0DF2-41DE-87B9-DCC5D81190BF}">
      <dsp:nvSpPr>
        <dsp:cNvPr id="0" name=""/>
        <dsp:cNvSpPr/>
      </dsp:nvSpPr>
      <dsp:spPr>
        <a:xfrm>
          <a:off x="0" y="4463581"/>
          <a:ext cx="6263640" cy="98338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Azure Sql Database</a:t>
          </a:r>
        </a:p>
      </dsp:txBody>
      <dsp:txXfrm>
        <a:off x="48005" y="4511586"/>
        <a:ext cx="616763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8866-2277-4DCE-853A-63EBD59A2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F914-B0DD-4E33-90F9-1827AEE5C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B286B-ED70-407C-AC26-EE2AEC43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2A6D-2A16-4B27-A519-5567ADF3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40C4-CD74-47D2-976C-1054FEA3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2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237A-5C15-4465-BCCA-F540F3C5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3ABEB-F1E1-4740-9014-A907B2BA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F3D4-47B9-4C2D-B7FA-CB550D96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866E-8FC7-4221-977C-2725A83F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C97B-218E-4B24-AE62-59E35E68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6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3063F-181F-4C6D-B859-BBE49BE55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14179-57CB-4E99-BE5F-D8DE96F10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8AA2E-8DF7-4AE7-88BE-D5C8153B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C7BC-4D13-441D-8781-FCF5FAF9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0D48-F91A-4962-A790-BA815729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97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0CA4-7BD3-4A0B-B163-7D450364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04A4-8F3B-4650-98F5-C1D74F8D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C5BF-A0BE-4BAD-89A6-6F1774EF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D10D-9B35-47DD-8F55-1C7F6043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445F-7E63-42CB-BFC7-43198F8D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3C44-EF71-43D8-81BC-6C99BD7C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6EFD2-B6D5-4459-A40B-1BB08031B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F64E-073E-44ED-98E4-5789BBC7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62CB-6C2E-4DE4-ABBC-7370F1AA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D0AC-31A2-4812-8739-D4388C2B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4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ED6A-157D-4DCB-AA9F-742AF778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6297-3EC4-4B55-8784-2D709167D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FFBF8-8176-4051-9EF8-DD5BED618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7E66F-A1A6-42D0-A823-2194E2C6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93226-C1C9-4BAA-AD23-CB6EA6D9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98CE1-F936-443F-A48A-EF6696DF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63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7266-6F9F-43DF-AD3F-771274C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D63E4-1B0E-410C-AD11-600CA5C1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8B3F1-F41D-4BBC-A42F-55C74ACB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1C11F-F02D-4045-83FD-5455F479A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D4A8C-6EE1-4D92-B766-3A4026D9D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76583-84CF-431D-BEA4-104B7AA3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3E6DB-EF98-4201-9A84-835637BC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DD548-BDD4-4C62-8FAB-C8D74A60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73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F93F-8587-4ADB-B515-A4FDB519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FBD68-6561-4626-A480-7EAEB9BC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B42A-EB4D-40EF-87A9-BF090215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4868E-C831-4B20-83CA-BA19D683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78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7817E-9EE7-4738-A65A-D39130ED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4CF74-187A-4BDB-84D4-7ABA595D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35952-5F56-47D4-962C-D9DAC231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77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6009-DE3E-4AE5-9E0A-F6A5EF7E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9A64-DD4C-4EBD-A366-E816609D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41A78-8151-4BC9-A623-7B2882F90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49D14-2D3E-46F2-ACE2-63CCF009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58C8-FDE5-4512-87D7-34A6EA3E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197B8-86F4-4493-B3DA-01A9BC8E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2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54C2-ABED-402A-A2A6-49F2979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FC1A4-4E76-4C97-B041-555BB727A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DAE38-B688-48CC-8145-5A80A1023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89C3-927F-4F4F-AAE9-12A8DCB5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7C69-4E4D-4233-9E4B-23F210E5DCD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02701-2603-4308-A29B-28C1A45A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62427-7E8F-4ECB-A70D-6A3DAADE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50F85-1756-4A3E-A75E-211C5669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BA30C-B685-4083-B811-211F607F4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185B-B87F-4290-9128-11DB16D10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7C69-4E4D-4233-9E4B-23F210E5DCD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7DE4E-5EFF-4B07-B9D1-302CC1B38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5205-9F61-46FF-A851-215BF22EE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F1CA-0971-4F2E-90FA-CA74E8343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5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035F70-6EBB-46C5-BD07-F3ADC40B7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Digital Books</a:t>
            </a:r>
            <a:endParaRPr lang="en-IN" sz="80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8FE-0EE2-9071-B46B-817324B63640}"/>
              </a:ext>
            </a:extLst>
          </p:cNvPr>
          <p:cNvSpPr txBox="1"/>
          <p:nvPr/>
        </p:nvSpPr>
        <p:spPr>
          <a:xfrm>
            <a:off x="6094401" y="4367920"/>
            <a:ext cx="36630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By Vignesh Thanasekaran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317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819E1-D7C2-40C0-8E23-D6D29862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2174240"/>
            <a:ext cx="4805996" cy="33907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                     </a:t>
            </a:r>
            <a:r>
              <a:rPr lang="en-US" sz="8000" b="1" kern="12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C583AA8-8471-E560-6688-50D4EA28A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228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6D0F-509B-4184-AC88-89BC28F84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4480"/>
            <a:ext cx="5291328" cy="57764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accent5">
                    <a:lumMod val="50000"/>
                  </a:schemeClr>
                </a:solidFill>
              </a:rPr>
              <a:t>Any Queries</a:t>
            </a:r>
            <a:endParaRPr lang="en-IN" sz="80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244970CD-0630-C6B2-C984-25F86B59A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1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494CE-DF68-4975-8392-7D8B1090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Scope</a:t>
            </a:r>
            <a:endParaRPr lang="en-IN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C485-AC2C-40D6-95A2-7DC3DA4B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The main scope of this project is to provide a digital library.</a:t>
            </a:r>
          </a:p>
          <a:p>
            <a:r>
              <a:rPr lang="en-US" sz="2000">
                <a:solidFill>
                  <a:schemeClr val="tx2"/>
                </a:solidFill>
              </a:rPr>
              <a:t>From here authors can fix some price to the book and can upload it to the website.</a:t>
            </a:r>
          </a:p>
          <a:p>
            <a:r>
              <a:rPr lang="en-US" sz="2000">
                <a:solidFill>
                  <a:schemeClr val="tx2"/>
                </a:solidFill>
              </a:rPr>
              <a:t>Now readers able to search the books and buy it from online.</a:t>
            </a:r>
          </a:p>
          <a:p>
            <a:r>
              <a:rPr lang="en-US" sz="2000">
                <a:solidFill>
                  <a:schemeClr val="tx2"/>
                </a:solidFill>
              </a:rPr>
              <a:t>This makes easy accessing to the readers instead of going to libraries.</a:t>
            </a:r>
            <a:endParaRPr lang="en-IN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1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812C3-0992-4AC7-8F03-F7BD6118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User Types:</a:t>
            </a:r>
            <a:endParaRPr lang="en-IN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AC1D6F0-CD4F-A0A2-C582-C9D8BB5B6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167991"/>
              </p:ext>
            </p:extLst>
          </p:nvPr>
        </p:nvGraphicFramePr>
        <p:xfrm>
          <a:off x="6632812" y="1032987"/>
          <a:ext cx="4919108" cy="479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3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4CCE27-2BC7-4C43-AED8-09A1C03B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Author Actions:</a:t>
            </a:r>
            <a:endParaRPr lang="en-IN" sz="60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CB4F-081B-4394-B6F0-D3AF697E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Author able to register to the site with some of the mandatory details like Email Id and Mobile.</a:t>
            </a:r>
          </a:p>
          <a:p>
            <a:r>
              <a:rPr lang="en-US" sz="1800">
                <a:solidFill>
                  <a:schemeClr val="tx2"/>
                </a:solidFill>
              </a:rPr>
              <a:t>Up on successful registration he can able to login to the site.</a:t>
            </a:r>
          </a:p>
          <a:p>
            <a:r>
              <a:rPr lang="en-US" sz="1800">
                <a:solidFill>
                  <a:schemeClr val="tx2"/>
                </a:solidFill>
              </a:rPr>
              <a:t>Now after login he has ability to add the book with the complete content of the book.</a:t>
            </a:r>
          </a:p>
          <a:p>
            <a:r>
              <a:rPr lang="en-US" sz="1800">
                <a:solidFill>
                  <a:schemeClr val="tx2"/>
                </a:solidFill>
              </a:rPr>
              <a:t>Author can update the content of the book after he added.</a:t>
            </a:r>
          </a:p>
          <a:p>
            <a:r>
              <a:rPr lang="en-US" sz="1800">
                <a:solidFill>
                  <a:schemeClr val="tx2"/>
                </a:solidFill>
              </a:rPr>
              <a:t>Author can change the status of the book from active to inactive so that particular book will not be available for the readers to purchase.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IN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5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571EF-B34B-49C5-8A44-9A9944AA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Reader Actions:</a:t>
            </a:r>
            <a:endParaRPr lang="en-IN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F0E5-B04B-43C4-B317-C34A9FFF8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Reader can perform registration to the site with some of the mandatory details like Email Id and Mobile.</a:t>
            </a:r>
          </a:p>
          <a:p>
            <a:r>
              <a:rPr lang="en-US" sz="2000">
                <a:solidFill>
                  <a:schemeClr val="tx2"/>
                </a:solidFill>
              </a:rPr>
              <a:t>Up on successful registration he able to login to the site.</a:t>
            </a:r>
          </a:p>
          <a:p>
            <a:r>
              <a:rPr lang="en-US" sz="2000">
                <a:solidFill>
                  <a:schemeClr val="tx2"/>
                </a:solidFill>
              </a:rPr>
              <a:t>After login he will landed up in the page where he can perform search books functionality based on the Author, Category of the book and Publisher of the book.</a:t>
            </a:r>
          </a:p>
          <a:p>
            <a:r>
              <a:rPr lang="en-US" sz="2000">
                <a:solidFill>
                  <a:schemeClr val="tx2"/>
                </a:solidFill>
              </a:rPr>
              <a:t>After getting results he can buy the book by entering his email id.</a:t>
            </a:r>
          </a:p>
          <a:p>
            <a:r>
              <a:rPr lang="en-US" sz="2000">
                <a:solidFill>
                  <a:schemeClr val="tx2"/>
                </a:solidFill>
              </a:rPr>
              <a:t>When the payment is succesful he can read the content of the book.</a:t>
            </a:r>
          </a:p>
          <a:p>
            <a:endParaRPr lang="en-US" sz="2000">
              <a:solidFill>
                <a:schemeClr val="tx2"/>
              </a:solidFill>
            </a:endParaRPr>
          </a:p>
          <a:p>
            <a:endParaRPr lang="en-IN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6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F912F-AE73-468F-9074-B6C1AB68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Guest:</a:t>
            </a:r>
            <a:endParaRPr lang="en-IN" sz="60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5D3B-1B15-4EC5-AD7D-A1EDC6A65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Guest user has no registration and login.</a:t>
            </a:r>
          </a:p>
          <a:p>
            <a:r>
              <a:rPr lang="en-US" sz="2000" dirty="0">
                <a:solidFill>
                  <a:schemeClr val="tx2"/>
                </a:solidFill>
              </a:rPr>
              <a:t>Once he open the site, he will directly get navigated to search books page.</a:t>
            </a:r>
          </a:p>
          <a:p>
            <a:r>
              <a:rPr lang="en-US" sz="2000" dirty="0">
                <a:solidFill>
                  <a:schemeClr val="tx2"/>
                </a:solidFill>
              </a:rPr>
              <a:t>There user can perform search based on Author, Publisher and Category of the books.</a:t>
            </a:r>
          </a:p>
          <a:p>
            <a:r>
              <a:rPr lang="en-US" sz="2000" dirty="0">
                <a:solidFill>
                  <a:schemeClr val="tx2"/>
                </a:solidFill>
              </a:rPr>
              <a:t>Once he gets the result, he can perform payment by entering his Email Id.</a:t>
            </a:r>
          </a:p>
          <a:p>
            <a:r>
              <a:rPr lang="en-US" sz="2000" dirty="0">
                <a:solidFill>
                  <a:schemeClr val="tx2"/>
                </a:solidFill>
              </a:rPr>
              <a:t>After successful payment he can read the content of the book.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99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C5732-D57B-41E9-BB2F-555CEB72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Technical Requirements:</a:t>
            </a:r>
            <a:endParaRPr lang="en-IN" sz="410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253188-6DBB-37A0-AEBB-A5E043F9A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89611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66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90E11-E038-45D9-B42E-CB1C0DC7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Software Requirements:</a:t>
            </a:r>
            <a:endParaRPr lang="en-IN" sz="410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BD8F25-4B58-BCE7-712A-4B0CF44A5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61118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25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61177-76EC-44EF-9B44-BD4541AE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chemeClr val="bg1"/>
                </a:solidFill>
              </a:rPr>
              <a:t>Functional Requirements:</a:t>
            </a:r>
            <a:endParaRPr lang="en-IN" sz="47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3A4364-6D95-BB9A-485B-AD481DC3F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140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93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451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Books</vt:lpstr>
      <vt:lpstr>Scope</vt:lpstr>
      <vt:lpstr>User Types:</vt:lpstr>
      <vt:lpstr>Author Actions:</vt:lpstr>
      <vt:lpstr>Reader Actions:</vt:lpstr>
      <vt:lpstr>Guest:</vt:lpstr>
      <vt:lpstr>Technical Requirements:</vt:lpstr>
      <vt:lpstr>Software Requirements:</vt:lpstr>
      <vt:lpstr>Functional Requirements:</vt:lpstr>
      <vt:lpstr>                               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Books</dc:title>
  <dc:creator>Madhuri, Purighalla (Cognizant)</dc:creator>
  <cp:lastModifiedBy>Madhuri, Purighalla (Cognizant)</cp:lastModifiedBy>
  <cp:revision>26</cp:revision>
  <dcterms:created xsi:type="dcterms:W3CDTF">2022-08-21T15:31:29Z</dcterms:created>
  <dcterms:modified xsi:type="dcterms:W3CDTF">2022-10-10T13:03:08Z</dcterms:modified>
</cp:coreProperties>
</file>