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79" r:id="rId3"/>
    <p:sldId id="276" r:id="rId4"/>
    <p:sldId id="278" r:id="rId5"/>
    <p:sldId id="277" r:id="rId6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04" d="100"/>
          <a:sy n="104" d="100"/>
        </p:scale>
        <p:origin x="-126" y="-176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EC5A2D1-EA3E-481A-A620-C85731C64501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E46A81-C325-4F03-BFE0-3C0D3CA71D1F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C6F248-2593-4729-A236-668DCFE334AD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494AC3-0151-4457-9B2C-162CCBC7E063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8AECFA-A036-4B7D-9B1C-335295FC2F75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0FF10-8B8D-46DB-9F97-5FBA6D0A8B78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B618AC-85BD-4261-9A37-6998887D7401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80536C-8B17-4A0D-A388-91BC2B80D8FA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77C424-B41A-4574-9DD6-1CCADA01FDCC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02DE05-E47D-43FA-8287-3357058A5E04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pcloud.com/helion/community/network-requirements/" TargetMode="External"/><Relationship Id="rId2" Type="http://schemas.openxmlformats.org/officeDocument/2006/relationships/hyperlink" Target="https://docs.hpcloud.com/helion/community/install-virtua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hpcloud.com/helion/community/install-overvie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stack.org/admin-guide-cloud/content/ch_getting-started-with-openstack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Erste Woche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</a:t>
            </a:r>
            <a:r>
              <a:rPr lang="de-DE" dirty="0" err="1" smtClean="0"/>
              <a:t>Eschrig</a:t>
            </a:r>
            <a:r>
              <a:rPr lang="de-DE" dirty="0" smtClean="0"/>
              <a:t>, Sven Knebel, </a:t>
            </a:r>
            <a:r>
              <a:rPr lang="de-DE" dirty="0" err="1" smtClean="0"/>
              <a:t>Nicco</a:t>
            </a:r>
            <a:r>
              <a:rPr lang="de-DE" dirty="0" smtClean="0"/>
              <a:t> Kunzmann</a:t>
            </a:r>
          </a:p>
          <a:p>
            <a:r>
              <a:rPr lang="de-DE" dirty="0" smtClean="0"/>
              <a:t>MP P1 2015</a:t>
            </a:r>
          </a:p>
          <a:p>
            <a:r>
              <a:rPr lang="de-DE" dirty="0" smtClean="0"/>
              <a:t>Hasso-Plattner-Institut Potsdam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HP’s OpenStack based cloud </a:t>
            </a:r>
            <a:r>
              <a:rPr lang="en-US" dirty="0" smtClean="0"/>
              <a:t>system</a:t>
            </a:r>
          </a:p>
          <a:p>
            <a:r>
              <a:rPr lang="de-DE" dirty="0"/>
              <a:t>Virtual </a:t>
            </a:r>
            <a:r>
              <a:rPr lang="de-DE" dirty="0" err="1" smtClean="0"/>
              <a:t>installation</a:t>
            </a:r>
            <a:r>
              <a:rPr lang="de-DE" dirty="0"/>
              <a:t> </a:t>
            </a:r>
            <a:r>
              <a:rPr lang="de-DE" sz="1050" dirty="0"/>
              <a:t>(</a:t>
            </a:r>
            <a:r>
              <a:rPr lang="de-DE" sz="1050" dirty="0">
                <a:hlinkClick r:id="rId2"/>
              </a:rPr>
              <a:t>https://docs.hpcloud.com/helion/community/install-virtual</a:t>
            </a:r>
            <a:r>
              <a:rPr lang="de-DE" sz="1050" dirty="0" smtClean="0">
                <a:hlinkClick r:id="rId2"/>
              </a:rPr>
              <a:t>/</a:t>
            </a:r>
            <a:r>
              <a:rPr lang="de-DE" sz="1050" dirty="0" smtClean="0"/>
              <a:t>)</a:t>
            </a:r>
          </a:p>
          <a:p>
            <a:pPr lvl="1"/>
            <a:r>
              <a:rPr lang="en-US" dirty="0"/>
              <a:t>demonstration release </a:t>
            </a:r>
            <a:r>
              <a:rPr lang="en-US" dirty="0" smtClean="0"/>
              <a:t>to test </a:t>
            </a:r>
            <a:r>
              <a:rPr lang="en-US" dirty="0"/>
              <a:t>the functionality of HP </a:t>
            </a:r>
            <a:r>
              <a:rPr lang="en-US" dirty="0" err="1"/>
              <a:t>Helion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required:</a:t>
            </a:r>
          </a:p>
          <a:p>
            <a:pPr lvl="2"/>
            <a:r>
              <a:rPr lang="en-US" dirty="0"/>
              <a:t>At least 64 GB of RAM</a:t>
            </a:r>
          </a:p>
          <a:p>
            <a:pPr lvl="2"/>
            <a:r>
              <a:rPr lang="en-US" dirty="0"/>
              <a:t>At least 200 GB of available disk </a:t>
            </a:r>
            <a:r>
              <a:rPr lang="en-US" dirty="0" smtClean="0"/>
              <a:t>space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Baremetal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/>
              <a:t> </a:t>
            </a:r>
            <a:r>
              <a:rPr lang="de-DE" sz="1000" dirty="0"/>
              <a:t>(</a:t>
            </a:r>
            <a:r>
              <a:rPr lang="de-DE" sz="1000" dirty="0">
                <a:hlinkClick r:id="rId3"/>
              </a:rPr>
              <a:t>https://docs.hpcloud.com/helion/community/network-requirements</a:t>
            </a:r>
            <a:r>
              <a:rPr lang="de-DE" sz="1000" dirty="0" smtClean="0">
                <a:hlinkClick r:id="rId3"/>
              </a:rPr>
              <a:t>/</a:t>
            </a:r>
            <a:r>
              <a:rPr lang="de-DE" sz="1000" dirty="0" smtClean="0"/>
              <a:t>)</a:t>
            </a:r>
            <a:endParaRPr lang="de-DE" dirty="0" smtClean="0"/>
          </a:p>
          <a:p>
            <a:pPr lvl="1"/>
            <a:r>
              <a:rPr lang="en-US" dirty="0" err="1"/>
              <a:t>baremetal</a:t>
            </a:r>
            <a:r>
              <a:rPr lang="en-US" dirty="0"/>
              <a:t> multi-node deployment </a:t>
            </a: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small-scale cloud</a:t>
            </a:r>
          </a:p>
          <a:p>
            <a:pPr lvl="1"/>
            <a:r>
              <a:rPr lang="en-US" dirty="0"/>
              <a:t>installation </a:t>
            </a:r>
            <a:r>
              <a:rPr lang="en-US" dirty="0" smtClean="0"/>
              <a:t>system (seed </a:t>
            </a:r>
            <a:r>
              <a:rPr lang="en-US" dirty="0"/>
              <a:t>cloud </a:t>
            </a:r>
            <a:r>
              <a:rPr lang="en-US" dirty="0" smtClean="0"/>
              <a:t>host) requires:</a:t>
            </a:r>
            <a:endParaRPr lang="en-US" dirty="0"/>
          </a:p>
          <a:p>
            <a:pPr lvl="2"/>
            <a:r>
              <a:rPr lang="en-US" dirty="0"/>
              <a:t>At least 64 GB of RAM</a:t>
            </a:r>
          </a:p>
          <a:p>
            <a:pPr lvl="2"/>
            <a:r>
              <a:rPr lang="en-US" dirty="0"/>
              <a:t>At least 200 GB of available disk </a:t>
            </a:r>
            <a:r>
              <a:rPr lang="en-US" dirty="0" smtClean="0"/>
              <a:t>space</a:t>
            </a:r>
          </a:p>
          <a:p>
            <a:pPr marL="0" indent="0">
              <a:buNone/>
            </a:pPr>
            <a:endParaRPr lang="en-US" sz="1050" dirty="0" smtClean="0">
              <a:hlinkClick r:id="rId4"/>
            </a:endParaRPr>
          </a:p>
          <a:p>
            <a:pPr marL="0" indent="0">
              <a:buNone/>
            </a:pPr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docs.hpcloud.com/helion/community/install-overview</a:t>
            </a:r>
            <a:endParaRPr lang="de-DE" sz="105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 </a:t>
            </a:r>
            <a:r>
              <a:rPr lang="de-DE" dirty="0" err="1"/>
              <a:t>Helion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1117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OpenStack</a:t>
            </a:r>
            <a:r>
              <a:rPr lang="de-DE" dirty="0"/>
              <a:t> Dienstliste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09363"/>
              </p:ext>
            </p:extLst>
          </p:nvPr>
        </p:nvGraphicFramePr>
        <p:xfrm>
          <a:off x="179512" y="1175508"/>
          <a:ext cx="7200800" cy="35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31"/>
                <a:gridCol w="1167130"/>
                <a:gridCol w="4583139"/>
              </a:tblGrid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Service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Project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Description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Dashboard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Horizon</a:t>
                      </a:r>
                      <a:endParaRPr lang="de-DE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Web-based self-service portal to interact with underlying OpenStack services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Compute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Manages the lifecycle of compute instances in an OpenStack environment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Networking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Neutron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Enables Network-Connectivity-as-a-Service for other OpenStack services, such as OpenStack Compute. 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Object</a:t>
                      </a:r>
                      <a:r>
                        <a:rPr lang="de-DE" sz="1200" dirty="0" smtClean="0"/>
                        <a:t> Storage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Swift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Stores and retrieves arbitrary unstructured data objects via a RESTful, HTTP based API. 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Block Storage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Cinder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persistent block storage to running instances. </a:t>
                      </a:r>
                      <a:endParaRPr lang="de-DE" sz="1200" dirty="0"/>
                    </a:p>
                  </a:txBody>
                  <a:tcPr/>
                </a:tc>
              </a:tr>
              <a:tr h="28310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Identity</a:t>
                      </a:r>
                      <a:r>
                        <a:rPr lang="de-DE" sz="1200" baseline="0" dirty="0" smtClean="0"/>
                        <a:t> Service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Keystone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an authentication and authorization service.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Image Service</a:t>
                      </a:r>
                      <a:r>
                        <a:rPr lang="de-DE" sz="1200" baseline="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Glance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Stores and retrieves virtual machine disk images. </a:t>
                      </a:r>
                      <a:endParaRPr lang="de-DE" sz="1200" dirty="0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Telemetry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Ceilometer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Monitors and meters the OpenStack cloud for billing, benchmarking, scalability, and statistical purposes.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 bwMode="gray">
          <a:xfrm>
            <a:off x="271267" y="4803775"/>
            <a:ext cx="6965029" cy="2882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hlinkClick r:id="rId2"/>
              </a:rPr>
              <a:t>http://</a:t>
            </a:r>
            <a:r>
              <a:rPr lang="de-DE" sz="1000" dirty="0" smtClean="0">
                <a:hlinkClick r:id="rId2"/>
              </a:rPr>
              <a:t>docs.openstack.org/admin-guide-cloud/content/ch_getting-started-with-openstack.html</a:t>
            </a: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26374906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107504" y="987574"/>
            <a:ext cx="74168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 descr="http://docs.openstack.org/admin-guide-cloud/content/figures/1/figures/openstack_havana_conceptual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5291"/>
            <a:ext cx="5328592" cy="485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57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17.04.2015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Virtualization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94317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232</Words>
  <Application>Microsoft Office PowerPoint</Application>
  <PresentationFormat>Bildschirmpräsentation (16:9)</PresentationFormat>
  <Paragraphs>62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TEMPLATE_HPI_09_EXP_01</vt:lpstr>
      <vt:lpstr>Erste Woche</vt:lpstr>
      <vt:lpstr>HP Helion</vt:lpstr>
      <vt:lpstr>OpenStack Dienstliste</vt:lpstr>
      <vt:lpstr>PowerPoint-Präsentation</vt:lpstr>
      <vt:lpstr>Nested Virtualization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 Eschrig</cp:lastModifiedBy>
  <cp:revision>13</cp:revision>
  <cp:lastPrinted>2014-05-07T12:19:03Z</cp:lastPrinted>
  <dcterms:created xsi:type="dcterms:W3CDTF">2015-04-15T14:01:13Z</dcterms:created>
  <dcterms:modified xsi:type="dcterms:W3CDTF">2015-04-17T14:26:04Z</dcterms:modified>
</cp:coreProperties>
</file>