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8" r:id="rId2"/>
    <p:sldId id="283" r:id="rId3"/>
    <p:sldId id="285" r:id="rId4"/>
    <p:sldId id="279" r:id="rId5"/>
    <p:sldId id="286" r:id="rId6"/>
    <p:sldId id="287" r:id="rId7"/>
    <p:sldId id="288" r:id="rId8"/>
  </p:sldIdLst>
  <p:sldSz cx="9144000" cy="5143500" type="screen16x9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C"/>
    <a:srgbClr val="FCFCFC"/>
    <a:srgbClr val="FCFCFD"/>
    <a:srgbClr val="FCFDFD"/>
    <a:srgbClr val="FDFDFD"/>
    <a:srgbClr val="FDFDFE"/>
    <a:srgbClr val="FDFEFE"/>
    <a:srgbClr val="FE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94" d="100"/>
          <a:sy n="94" d="100"/>
        </p:scale>
        <p:origin x="-696" y="-90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5/26/2015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5/26/2015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4EC5A2D1-EA3E-481A-A620-C85731C64501}" type="datetime1">
              <a:rPr lang="de-DE" smtClean="0"/>
              <a:t>26.05.2015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0E46A81-C325-4F03-BFE0-3C0D3CA71D1F}" type="datetime1">
              <a:rPr lang="de-DE" smtClean="0"/>
              <a:t>26.05.2015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3C6F248-2593-4729-A236-668DCFE334AD}" type="datetime1">
              <a:rPr lang="de-DE" smtClean="0"/>
              <a:t>26.05.2015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B494AC3-0151-4457-9B2C-162CCBC7E063}" type="datetime1">
              <a:rPr lang="de-DE" smtClean="0"/>
              <a:t>26.05.2015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28AECFA-A036-4B7D-9B1C-335295FC2F75}" type="datetime1">
              <a:rPr lang="de-DE" smtClean="0"/>
              <a:t>26.05.2015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7A0FF10-8B8D-46DB-9F97-5FBA6D0A8B78}" type="datetime1">
              <a:rPr lang="de-DE" smtClean="0"/>
              <a:t>26.05.2015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3B618AC-85BD-4261-9A37-6998887D7401}" type="datetime1">
              <a:rPr lang="de-DE" smtClean="0"/>
              <a:t>26.05.2015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80000" indent="-180000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360000" indent="-180975">
              <a:buFont typeface="Arial" panose="020B0604020202020204" pitchFamily="34" charset="0"/>
              <a:buChar char="□"/>
              <a:defRPr/>
            </a:lvl2pPr>
            <a:lvl3pPr marL="540000" indent="-180000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131CF8A-3156-47FC-BFBC-D30FEA88E70B}" type="datetime1">
              <a:rPr lang="de-DE" smtClean="0"/>
              <a:t>26.05.2015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D80536C-8B17-4A0D-A388-91BC2B80D8FA}" type="datetime1">
              <a:rPr lang="de-DE" smtClean="0"/>
              <a:t>26.05.2015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8C77C424-B41A-4574-9DD6-1CCADA01FDCC}" type="datetime1">
              <a:rPr lang="de-DE" smtClean="0"/>
              <a:t>26.05.2015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AA02DE05-E47D-43FA-8287-3357058A5E04}" type="datetime1">
              <a:rPr lang="de-DE" smtClean="0"/>
              <a:t>26.05.2015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:\Projekte\Hasso Plattner Institut\TEMPLATE_HPI_01_EXP\ppt\media\image3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>
            <a:fillRect/>
          </a:stretch>
        </p:blipFill>
        <p:spPr>
          <a:xfrm>
            <a:off x="358775" y="1058862"/>
            <a:ext cx="8605838" cy="3744913"/>
          </a:xfrm>
        </p:spPr>
      </p:pic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 tIns="0">
            <a:noAutofit/>
          </a:bodyPr>
          <a:lstStyle/>
          <a:p>
            <a:r>
              <a:rPr lang="de-DE" dirty="0" smtClean="0"/>
              <a:t>Sechste Woche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Johannes </a:t>
            </a:r>
            <a:r>
              <a:rPr lang="de-DE" dirty="0" err="1" smtClean="0"/>
              <a:t>Eschrig</a:t>
            </a:r>
            <a:r>
              <a:rPr lang="de-DE" dirty="0" smtClean="0"/>
              <a:t>, Sven Knebel, </a:t>
            </a:r>
            <a:r>
              <a:rPr lang="de-DE" dirty="0" err="1" smtClean="0"/>
              <a:t>Nicco</a:t>
            </a:r>
            <a:r>
              <a:rPr lang="de-DE" dirty="0" smtClean="0"/>
              <a:t> Kunzmann</a:t>
            </a:r>
          </a:p>
          <a:p>
            <a:r>
              <a:rPr lang="de-DE" dirty="0" smtClean="0"/>
              <a:t>MP P1 2015</a:t>
            </a:r>
          </a:p>
          <a:p>
            <a:r>
              <a:rPr lang="de-DE" dirty="0" smtClean="0"/>
              <a:t>Hasso-Plattner-Institut Potsdam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21000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 smtClean="0"/>
              <a:t>OpenStack</a:t>
            </a:r>
            <a:r>
              <a:rPr lang="de-DE" dirty="0" smtClean="0"/>
              <a:t> verstehen</a:t>
            </a:r>
          </a:p>
          <a:p>
            <a:pPr marL="522900" lvl="1" indent="-342900">
              <a:buFont typeface="+mj-lt"/>
              <a:buAutoNum type="alphaLcParenR"/>
            </a:pPr>
            <a:r>
              <a:rPr lang="de-DE" dirty="0" err="1" smtClean="0"/>
              <a:t>DevStack</a:t>
            </a:r>
            <a:r>
              <a:rPr lang="de-DE" dirty="0" smtClean="0"/>
              <a:t> ausprobieren</a:t>
            </a:r>
          </a:p>
          <a:p>
            <a:pPr marL="522900" lvl="1" indent="-342900">
              <a:buFont typeface="+mj-lt"/>
              <a:buAutoNum type="alphaLcParenR"/>
            </a:pPr>
            <a:r>
              <a:rPr lang="de-DE" dirty="0" smtClean="0"/>
              <a:t>Was kann in </a:t>
            </a:r>
            <a:r>
              <a:rPr lang="de-DE" dirty="0" err="1" smtClean="0"/>
              <a:t>OpenStack</a:t>
            </a:r>
            <a:r>
              <a:rPr lang="de-DE" dirty="0" smtClean="0"/>
              <a:t> schief gehen? </a:t>
            </a:r>
            <a:r>
              <a:rPr lang="de-DE" dirty="0" smtClean="0">
                <a:sym typeface="Wingdings" panose="05000000000000000000" pitchFamily="2" charset="2"/>
              </a:rPr>
              <a:t> Vorgängerbericht</a:t>
            </a:r>
          </a:p>
          <a:p>
            <a:pPr marL="522900" lvl="1" indent="-342900">
              <a:buFont typeface="+mj-lt"/>
              <a:buAutoNum type="alphaLcParenR"/>
            </a:pPr>
            <a:r>
              <a:rPr lang="de-DE" b="1" dirty="0" err="1" smtClean="0">
                <a:sym typeface="Wingdings" panose="05000000000000000000" pitchFamily="2" charset="2"/>
              </a:rPr>
              <a:t>OpenStack</a:t>
            </a:r>
            <a:r>
              <a:rPr lang="de-DE" b="1" dirty="0" smtClean="0">
                <a:sym typeface="Wingdings" panose="05000000000000000000" pitchFamily="2" charset="2"/>
              </a:rPr>
              <a:t> installieren</a:t>
            </a:r>
            <a:endParaRPr lang="de-DE" b="1" dirty="0" smtClean="0"/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Fehler nachbauen und analysieren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Lösung Bauen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Reproduzierbare Umgebung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131CF8A-3156-47FC-BFBC-D30FEA88E70B}" type="datetime1">
              <a:rPr lang="de-DE" smtClean="0"/>
              <a:t>26.05.2015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1D913BA-B0D8-4B51-9328-DFAA0B370309}" type="slidenum">
              <a:rPr lang="en-US" b="1" smtClean="0"/>
              <a:pPr/>
              <a:t>2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Grober Ablauf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045135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131CF8A-3156-47FC-BFBC-D30FEA88E70B}" type="datetime1">
              <a:rPr lang="de-DE" smtClean="0"/>
              <a:t>26.05.2015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1D913BA-B0D8-4B51-9328-DFAA0B370309}" type="slidenum">
              <a:rPr lang="en-US" b="1" smtClean="0"/>
              <a:pPr/>
              <a:t>3</a:t>
            </a:fld>
            <a:endParaRPr lang="en-US" b="1" dirty="0"/>
          </a:p>
        </p:txBody>
      </p:sp>
      <p:pic>
        <p:nvPicPr>
          <p:cNvPr id="7" name="Picture 3" descr="C:\Users\Johannes\Desktop\installguidearch-neutron-network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3478"/>
            <a:ext cx="5472608" cy="50021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60901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Installation von </a:t>
            </a:r>
            <a:r>
              <a:rPr lang="de-DE" dirty="0" err="1" smtClean="0"/>
              <a:t>OpenStack</a:t>
            </a:r>
            <a:endParaRPr lang="de-DE" dirty="0" smtClean="0"/>
          </a:p>
          <a:p>
            <a:pPr lvl="1"/>
            <a:r>
              <a:rPr lang="de-DE" dirty="0" smtClean="0"/>
              <a:t>Vorerst auf VMs auf dem großem Dell Rechner</a:t>
            </a:r>
          </a:p>
          <a:p>
            <a:pPr lvl="1"/>
            <a:r>
              <a:rPr lang="de-DE" dirty="0" smtClean="0"/>
              <a:t>Noch keine echte Verteilte Installation, da Rechner am HPI-Netz hängen</a:t>
            </a:r>
          </a:p>
          <a:p>
            <a:pPr lvl="2"/>
            <a:r>
              <a:rPr lang="de-DE" dirty="0" smtClean="0"/>
              <a:t>Problematisch, damit das Netzwerk für </a:t>
            </a:r>
            <a:r>
              <a:rPr lang="de-DE" dirty="0" err="1" smtClean="0"/>
              <a:t>OpenStack</a:t>
            </a:r>
            <a:r>
              <a:rPr lang="de-DE" dirty="0" smtClean="0"/>
              <a:t> zu konfigurieren</a:t>
            </a:r>
          </a:p>
          <a:p>
            <a:pPr lvl="2"/>
            <a:r>
              <a:rPr lang="de-DE" dirty="0" smtClean="0"/>
              <a:t>Lösungsansatz: Router zwischenschalten</a:t>
            </a:r>
          </a:p>
          <a:p>
            <a:pPr lvl="2"/>
            <a:r>
              <a:rPr lang="de-DE" dirty="0" smtClean="0"/>
              <a:t>Als Router werden wir versuchen einen kleinen Lenovo-Rechner zu benutzen, brauchen dafür aber noch eine zweite (externe) Netzwerkkarte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131CF8A-3156-47FC-BFBC-D30FEA88E70B}" type="datetime1">
              <a:rPr lang="de-DE" smtClean="0"/>
              <a:t>26.05.2015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1D913BA-B0D8-4B51-9328-DFAA0B370309}" type="slidenum">
              <a:rPr lang="en-US" b="1" smtClean="0"/>
              <a:pPr/>
              <a:t>4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OpenStack</a:t>
            </a:r>
            <a:r>
              <a:rPr lang="de-DE" dirty="0" smtClean="0"/>
              <a:t> </a:t>
            </a:r>
            <a:r>
              <a:rPr lang="de-DE" dirty="0"/>
              <a:t>I</a:t>
            </a:r>
            <a:r>
              <a:rPr lang="de-DE" dirty="0" smtClean="0"/>
              <a:t>nstallation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011178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</a:rPr>
              <a:t>Virtuelles Netzwerk Konfiguriert</a:t>
            </a:r>
          </a:p>
          <a:p>
            <a:r>
              <a:rPr lang="de-DE" dirty="0" smtClean="0">
                <a:solidFill>
                  <a:srgbClr val="00B050"/>
                </a:solidFill>
              </a:rPr>
              <a:t>Datenbank auf Control-</a:t>
            </a:r>
            <a:r>
              <a:rPr lang="de-DE" dirty="0" err="1" smtClean="0">
                <a:solidFill>
                  <a:srgbClr val="00B050"/>
                </a:solidFill>
              </a:rPr>
              <a:t>Node</a:t>
            </a:r>
            <a:endParaRPr lang="de-DE" dirty="0" smtClean="0">
              <a:solidFill>
                <a:srgbClr val="00B050"/>
              </a:solidFill>
            </a:endParaRPr>
          </a:p>
          <a:p>
            <a:r>
              <a:rPr lang="de-DE" dirty="0" smtClean="0">
                <a:solidFill>
                  <a:srgbClr val="00B050"/>
                </a:solidFill>
              </a:rPr>
              <a:t>Messaging Service auf Control-</a:t>
            </a:r>
            <a:r>
              <a:rPr lang="de-DE" dirty="0" err="1" smtClean="0">
                <a:solidFill>
                  <a:srgbClr val="00B050"/>
                </a:solidFill>
              </a:rPr>
              <a:t>Node</a:t>
            </a:r>
            <a:endParaRPr lang="de-DE" dirty="0" smtClean="0">
              <a:solidFill>
                <a:srgbClr val="00B050"/>
              </a:solidFill>
            </a:endParaRPr>
          </a:p>
          <a:p>
            <a:r>
              <a:rPr lang="de-DE" dirty="0" smtClean="0">
                <a:solidFill>
                  <a:srgbClr val="00B050"/>
                </a:solidFill>
              </a:rPr>
              <a:t>Identity Service auf Control-</a:t>
            </a:r>
            <a:r>
              <a:rPr lang="de-DE" dirty="0" err="1" smtClean="0">
                <a:solidFill>
                  <a:srgbClr val="00B050"/>
                </a:solidFill>
              </a:rPr>
              <a:t>Node</a:t>
            </a:r>
            <a:r>
              <a:rPr lang="de-DE" dirty="0" smtClean="0">
                <a:solidFill>
                  <a:srgbClr val="00B050"/>
                </a:solidFill>
              </a:rPr>
              <a:t> (</a:t>
            </a:r>
            <a:r>
              <a:rPr lang="de-DE" dirty="0" err="1" smtClean="0">
                <a:solidFill>
                  <a:srgbClr val="00B050"/>
                </a:solidFill>
              </a:rPr>
              <a:t>Keystone</a:t>
            </a:r>
            <a:r>
              <a:rPr lang="de-DE" dirty="0" smtClean="0">
                <a:solidFill>
                  <a:srgbClr val="00B050"/>
                </a:solidFill>
              </a:rPr>
              <a:t>)</a:t>
            </a:r>
          </a:p>
          <a:p>
            <a:r>
              <a:rPr lang="de-DE" dirty="0" smtClean="0">
                <a:solidFill>
                  <a:srgbClr val="00B050"/>
                </a:solidFill>
              </a:rPr>
              <a:t>Image Service auf Control-</a:t>
            </a:r>
            <a:r>
              <a:rPr lang="de-DE" dirty="0" err="1" smtClean="0">
                <a:solidFill>
                  <a:srgbClr val="00B050"/>
                </a:solidFill>
              </a:rPr>
              <a:t>Node</a:t>
            </a:r>
            <a:r>
              <a:rPr lang="de-DE" dirty="0" smtClean="0">
                <a:solidFill>
                  <a:srgbClr val="00B050"/>
                </a:solidFill>
              </a:rPr>
              <a:t> (</a:t>
            </a:r>
            <a:r>
              <a:rPr lang="de-DE" dirty="0" err="1" smtClean="0">
                <a:solidFill>
                  <a:srgbClr val="00B050"/>
                </a:solidFill>
              </a:rPr>
              <a:t>Glance</a:t>
            </a:r>
            <a:r>
              <a:rPr lang="de-DE" dirty="0" smtClean="0">
                <a:solidFill>
                  <a:srgbClr val="00B050"/>
                </a:solidFill>
              </a:rPr>
              <a:t>)</a:t>
            </a:r>
          </a:p>
          <a:p>
            <a:r>
              <a:rPr lang="de-DE" dirty="0" err="1" smtClean="0">
                <a:solidFill>
                  <a:srgbClr val="00B050"/>
                </a:solidFill>
              </a:rPr>
              <a:t>Compute</a:t>
            </a:r>
            <a:r>
              <a:rPr lang="de-DE" dirty="0" smtClean="0">
                <a:solidFill>
                  <a:srgbClr val="00B050"/>
                </a:solidFill>
              </a:rPr>
              <a:t> Service auf Control-</a:t>
            </a:r>
            <a:r>
              <a:rPr lang="de-DE" dirty="0" err="1" smtClean="0">
                <a:solidFill>
                  <a:srgbClr val="00B050"/>
                </a:solidFill>
              </a:rPr>
              <a:t>Node</a:t>
            </a:r>
            <a:r>
              <a:rPr lang="de-DE" dirty="0" smtClean="0">
                <a:solidFill>
                  <a:srgbClr val="00B050"/>
                </a:solidFill>
              </a:rPr>
              <a:t> (Nova)</a:t>
            </a:r>
          </a:p>
          <a:p>
            <a:r>
              <a:rPr lang="de-DE" dirty="0" err="1" smtClean="0">
                <a:solidFill>
                  <a:srgbClr val="00B050"/>
                </a:solidFill>
              </a:rPr>
              <a:t>Compute</a:t>
            </a:r>
            <a:r>
              <a:rPr lang="de-DE" dirty="0" smtClean="0">
                <a:solidFill>
                  <a:srgbClr val="00B050"/>
                </a:solidFill>
              </a:rPr>
              <a:t> Service auf </a:t>
            </a:r>
            <a:r>
              <a:rPr lang="de-DE" dirty="0" err="1" smtClean="0">
                <a:solidFill>
                  <a:srgbClr val="00B050"/>
                </a:solidFill>
              </a:rPr>
              <a:t>Compute-Node</a:t>
            </a:r>
            <a:r>
              <a:rPr lang="de-DE" dirty="0" smtClean="0">
                <a:solidFill>
                  <a:srgbClr val="00B050"/>
                </a:solidFill>
              </a:rPr>
              <a:t> (Nova)</a:t>
            </a:r>
          </a:p>
          <a:p>
            <a:r>
              <a:rPr lang="de-DE" dirty="0" smtClean="0">
                <a:solidFill>
                  <a:srgbClr val="FFC000"/>
                </a:solidFill>
              </a:rPr>
              <a:t>Network Service installieren (Neutron)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Dashboard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131CF8A-3156-47FC-BFBC-D30FEA88E70B}" type="datetime1">
              <a:rPr lang="de-DE" smtClean="0"/>
              <a:t>26.05.2015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1D913BA-B0D8-4B51-9328-DFAA0B370309}" type="slidenum">
              <a:rPr lang="en-US" b="1" smtClean="0"/>
              <a:pPr/>
              <a:t>5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Status der </a:t>
            </a:r>
            <a:r>
              <a:rPr lang="de-DE" dirty="0" err="1" smtClean="0"/>
              <a:t>OpenStack</a:t>
            </a:r>
            <a:r>
              <a:rPr lang="de-DE" dirty="0" smtClean="0"/>
              <a:t> VM Installation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99722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</a:t>
            </a:r>
            <a:r>
              <a:rPr lang="de-DE" dirty="0" smtClean="0"/>
              <a:t>rchitekturbild </a:t>
            </a:r>
            <a:r>
              <a:rPr lang="de-DE" dirty="0"/>
              <a:t>&amp; begleitende </a:t>
            </a:r>
            <a:r>
              <a:rPr lang="de-DE" dirty="0" smtClean="0"/>
              <a:t>Infos </a:t>
            </a:r>
            <a:r>
              <a:rPr lang="de-DE" dirty="0"/>
              <a:t>zu unserer </a:t>
            </a:r>
            <a:r>
              <a:rPr lang="de-DE" dirty="0" smtClean="0"/>
              <a:t>Wunschinstallation</a:t>
            </a:r>
            <a:endParaRPr lang="de-DE" dirty="0"/>
          </a:p>
          <a:p>
            <a:pPr lvl="1"/>
            <a:r>
              <a:rPr lang="de-DE" dirty="0"/>
              <a:t>host OS </a:t>
            </a:r>
          </a:p>
          <a:p>
            <a:pPr lvl="1"/>
            <a:r>
              <a:rPr lang="de-DE" dirty="0" smtClean="0"/>
              <a:t>welche VMs, </a:t>
            </a:r>
            <a:r>
              <a:rPr lang="de-DE" dirty="0" err="1" smtClean="0"/>
              <a:t>wiviel</a:t>
            </a:r>
            <a:r>
              <a:rPr lang="de-DE" dirty="0" smtClean="0"/>
              <a:t> RAM, welche </a:t>
            </a:r>
            <a:r>
              <a:rPr lang="de-DE" dirty="0"/>
              <a:t>OSs </a:t>
            </a:r>
          </a:p>
          <a:p>
            <a:pPr lvl="1"/>
            <a:r>
              <a:rPr lang="de-DE" dirty="0" smtClean="0"/>
              <a:t>Welcher </a:t>
            </a:r>
            <a:r>
              <a:rPr lang="de-DE" dirty="0" err="1" smtClean="0"/>
              <a:t>Openstack</a:t>
            </a:r>
            <a:r>
              <a:rPr lang="de-DE" dirty="0" smtClean="0"/>
              <a:t> Release</a:t>
            </a:r>
          </a:p>
          <a:p>
            <a:pPr lvl="1"/>
            <a:r>
              <a:rPr lang="de-DE" dirty="0" smtClean="0"/>
              <a:t>…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>
                <a:sym typeface="Wingdings" panose="05000000000000000000" pitchFamily="2" charset="2"/>
              </a:rPr>
              <a:t></a:t>
            </a:r>
            <a:r>
              <a:rPr lang="de-DE" dirty="0" smtClean="0"/>
              <a:t> IST-Status mit SOLL-Installation vergleichen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131CF8A-3156-47FC-BFBC-D30FEA88E70B}" type="datetime1">
              <a:rPr lang="de-DE" smtClean="0"/>
              <a:t>26.05.2015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1D913BA-B0D8-4B51-9328-DFAA0B370309}" type="slidenum">
              <a:rPr lang="en-US" b="1" smtClean="0"/>
              <a:pPr/>
              <a:t>6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SOLL-</a:t>
            </a:r>
            <a:r>
              <a:rPr lang="de-DE" dirty="0" err="1" smtClean="0"/>
              <a:t>Instalation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845413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liste von </a:t>
            </a:r>
            <a:r>
              <a:rPr lang="de-DE" dirty="0" smtClean="0"/>
              <a:t>Fehlern, die in unserem SOLL-System (</a:t>
            </a:r>
            <a:r>
              <a:rPr lang="de-DE" dirty="0"/>
              <a:t>zur </a:t>
            </a:r>
            <a:r>
              <a:rPr lang="de-DE" dirty="0" smtClean="0"/>
              <a:t>Laufzeit) auftreten könnten</a:t>
            </a:r>
          </a:p>
          <a:p>
            <a:pPr lvl="1"/>
            <a:r>
              <a:rPr lang="de-DE" dirty="0" smtClean="0"/>
              <a:t>Vorgängerreport</a:t>
            </a:r>
            <a:endParaRPr lang="de-DE" dirty="0"/>
          </a:p>
          <a:p>
            <a:pPr lvl="1"/>
            <a:r>
              <a:rPr lang="de-DE" dirty="0" smtClean="0"/>
              <a:t>…</a:t>
            </a:r>
          </a:p>
          <a:p>
            <a:pPr lvl="1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131CF8A-3156-47FC-BFBC-D30FEA88E70B}" type="datetime1">
              <a:rPr lang="de-DE" smtClean="0"/>
              <a:t>26.05.2015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1D913BA-B0D8-4B51-9328-DFAA0B370309}" type="slidenum">
              <a:rPr lang="en-US" b="1" smtClean="0"/>
              <a:pPr/>
              <a:t>7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Liste möglicher Fehler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3972489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dae3f52a9da9add84e87244d4a27be3e5575f3"/>
  <p:tag name="ISPRING_RESOURCE_PATHS_HASH_2" val="97527d9a80d1c254cf63ecdbcf5c3445e7cf98d"/>
</p:tagLst>
</file>

<file path=ppt/theme/theme1.xml><?xml version="1.0" encoding="utf-8"?>
<a:theme xmlns:a="http://schemas.openxmlformats.org/drawingml/2006/main" name="TEMPLATE_HPI_09_EXP_01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TEMPLATE_HPI_09_EXP_01</Template>
  <TotalTime>0</TotalTime>
  <Words>226</Words>
  <Application>Microsoft Office PowerPoint</Application>
  <PresentationFormat>Bildschirmpräsentation (16:9)</PresentationFormat>
  <Paragraphs>66</Paragraphs>
  <Slides>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TEMPLATE_HPI_09_EXP_01</vt:lpstr>
      <vt:lpstr>Sechste Woche</vt:lpstr>
      <vt:lpstr>Grober Ablauf</vt:lpstr>
      <vt:lpstr>PowerPoint-Präsentation</vt:lpstr>
      <vt:lpstr>OpenStack Installation</vt:lpstr>
      <vt:lpstr>Status der OpenStack VM Installation</vt:lpstr>
      <vt:lpstr>SOLL-Instalation</vt:lpstr>
      <vt:lpstr>Liste möglicher Fehler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(Verdana 20pt) - maximum 2 lines</dc:title>
  <dc:creator>Johannes</dc:creator>
  <cp:lastModifiedBy>Johannes</cp:lastModifiedBy>
  <cp:revision>116</cp:revision>
  <cp:lastPrinted>2014-05-07T12:19:03Z</cp:lastPrinted>
  <dcterms:created xsi:type="dcterms:W3CDTF">2015-04-15T14:01:13Z</dcterms:created>
  <dcterms:modified xsi:type="dcterms:W3CDTF">2015-05-26T14:09:36Z</dcterms:modified>
</cp:coreProperties>
</file>