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279" r:id="rId3"/>
    <p:sldId id="276" r:id="rId4"/>
    <p:sldId id="278" r:id="rId5"/>
    <p:sldId id="277" r:id="rId6"/>
    <p:sldId id="280" r:id="rId7"/>
  </p:sldIdLst>
  <p:sldSz cx="9144000" cy="5143500" type="screen16x9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C"/>
    <a:srgbClr val="FCFCFC"/>
    <a:srgbClr val="FCFCFD"/>
    <a:srgbClr val="FCFDFD"/>
    <a:srgbClr val="FDFDFD"/>
    <a:srgbClr val="FDFDFE"/>
    <a:srgbClr val="FDFEFE"/>
    <a:srgbClr val="FE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>
        <p:scale>
          <a:sx n="104" d="100"/>
          <a:sy n="104" d="100"/>
        </p:scale>
        <p:origin x="-3756" y="-1848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4/21/2015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4/21/2015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4EC5A2D1-EA3E-481A-A620-C85731C64501}" type="datetime1">
              <a:rPr lang="de-DE" smtClean="0"/>
              <a:t>21.04.2015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0E46A81-C325-4F03-BFE0-3C0D3CA71D1F}" type="datetime1">
              <a:rPr lang="de-DE" smtClean="0"/>
              <a:t>21.04.2015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3C6F248-2593-4729-A236-668DCFE334AD}" type="datetime1">
              <a:rPr lang="de-DE" smtClean="0"/>
              <a:t>21.04.2015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B494AC3-0151-4457-9B2C-162CCBC7E063}" type="datetime1">
              <a:rPr lang="de-DE" smtClean="0"/>
              <a:t>21.04.2015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28AECFA-A036-4B7D-9B1C-335295FC2F75}" type="datetime1">
              <a:rPr lang="de-DE" smtClean="0"/>
              <a:t>21.04.2015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7A0FF10-8B8D-46DB-9F97-5FBA6D0A8B78}" type="datetime1">
              <a:rPr lang="de-DE" smtClean="0"/>
              <a:t>21.04.2015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3B618AC-85BD-4261-9A37-6998887D7401}" type="datetime1">
              <a:rPr lang="de-DE" smtClean="0"/>
              <a:t>21.04.2015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80000" indent="-180000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360000" indent="-180975">
              <a:buFont typeface="Arial" panose="020B0604020202020204" pitchFamily="34" charset="0"/>
              <a:buChar char="□"/>
              <a:defRPr/>
            </a:lvl2pPr>
            <a:lvl3pPr marL="540000" indent="-180000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131CF8A-3156-47FC-BFBC-D30FEA88E70B}" type="datetime1">
              <a:rPr lang="de-DE" smtClean="0"/>
              <a:t>21.04.2015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D80536C-8B17-4A0D-A388-91BC2B80D8FA}" type="datetime1">
              <a:rPr lang="de-DE" smtClean="0"/>
              <a:t>21.04.2015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8C77C424-B41A-4574-9DD6-1CCADA01FDCC}" type="datetime1">
              <a:rPr lang="de-DE" smtClean="0"/>
              <a:t>21.04.2015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AA02DE05-E47D-43FA-8287-3357058A5E04}" type="datetime1">
              <a:rPr lang="de-DE" smtClean="0"/>
              <a:t>21.04.2015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hpcloud.com/helion/community/network-requirements/" TargetMode="External"/><Relationship Id="rId2" Type="http://schemas.openxmlformats.org/officeDocument/2006/relationships/hyperlink" Target="https://docs.hpcloud.com/helion/community/install-virtual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hpcloud.com/helion/community/install-overview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penstack.org/admin-guide-cloud/content/ch_getting-started-with-openstack.html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-kvm.org/wiki/images/e/e9/Kvm-forum-2013-nested-virtualization-shadow-turtles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:\Projekte\Hasso Plattner Institut\TEMPLATE_HPI_01_EXP\ppt\media\image3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>
            <a:fillRect/>
          </a:stretch>
        </p:blipFill>
        <p:spPr>
          <a:xfrm>
            <a:off x="358775" y="1058862"/>
            <a:ext cx="8605838" cy="3744913"/>
          </a:xfrm>
        </p:spPr>
      </p:pic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 tIns="0">
            <a:noAutofit/>
          </a:bodyPr>
          <a:lstStyle/>
          <a:p>
            <a:r>
              <a:rPr lang="de-DE" dirty="0" smtClean="0"/>
              <a:t>Erste Woche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Johannes </a:t>
            </a:r>
            <a:r>
              <a:rPr lang="de-DE" dirty="0" err="1" smtClean="0"/>
              <a:t>Eschrig</a:t>
            </a:r>
            <a:r>
              <a:rPr lang="de-DE" dirty="0" smtClean="0"/>
              <a:t>, Sven Knebel, </a:t>
            </a:r>
            <a:r>
              <a:rPr lang="de-DE" dirty="0" err="1" smtClean="0"/>
              <a:t>Nicco</a:t>
            </a:r>
            <a:r>
              <a:rPr lang="de-DE" dirty="0" smtClean="0"/>
              <a:t> Kunzmann</a:t>
            </a:r>
          </a:p>
          <a:p>
            <a:r>
              <a:rPr lang="de-DE" dirty="0" smtClean="0"/>
              <a:t>MP P1 2015</a:t>
            </a:r>
          </a:p>
          <a:p>
            <a:r>
              <a:rPr lang="de-DE" dirty="0" smtClean="0"/>
              <a:t>Hasso-Plattner-Institut Potsdam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21000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HP’s OpenStack based cloud </a:t>
            </a:r>
            <a:r>
              <a:rPr lang="en-US" dirty="0" smtClean="0"/>
              <a:t>system</a:t>
            </a:r>
          </a:p>
          <a:p>
            <a:r>
              <a:rPr lang="de-DE" dirty="0"/>
              <a:t>Virtual </a:t>
            </a:r>
            <a:r>
              <a:rPr lang="de-DE" dirty="0" err="1" smtClean="0"/>
              <a:t>installation</a:t>
            </a:r>
            <a:r>
              <a:rPr lang="de-DE" dirty="0"/>
              <a:t> </a:t>
            </a:r>
            <a:r>
              <a:rPr lang="de-DE" sz="1050" dirty="0"/>
              <a:t>(</a:t>
            </a:r>
            <a:r>
              <a:rPr lang="de-DE" sz="1050" dirty="0">
                <a:hlinkClick r:id="rId2"/>
              </a:rPr>
              <a:t>https://docs.hpcloud.com/helion/community/install-virtual</a:t>
            </a:r>
            <a:r>
              <a:rPr lang="de-DE" sz="1050" dirty="0" smtClean="0">
                <a:hlinkClick r:id="rId2"/>
              </a:rPr>
              <a:t>/</a:t>
            </a:r>
            <a:r>
              <a:rPr lang="de-DE" sz="1050" dirty="0" smtClean="0"/>
              <a:t>)</a:t>
            </a:r>
          </a:p>
          <a:p>
            <a:pPr lvl="1"/>
            <a:r>
              <a:rPr lang="en-US" dirty="0"/>
              <a:t>demonstration release </a:t>
            </a:r>
            <a:r>
              <a:rPr lang="en-US" dirty="0" smtClean="0"/>
              <a:t>to test </a:t>
            </a:r>
            <a:r>
              <a:rPr lang="en-US" dirty="0"/>
              <a:t>the functionality of HP </a:t>
            </a:r>
            <a:r>
              <a:rPr lang="en-US" dirty="0" err="1"/>
              <a:t>Helion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required:</a:t>
            </a:r>
          </a:p>
          <a:p>
            <a:pPr lvl="2"/>
            <a:r>
              <a:rPr lang="en-US" dirty="0"/>
              <a:t>At least 64 GB of RAM (Works on 16GB in talk from Chris Cannon)</a:t>
            </a:r>
          </a:p>
          <a:p>
            <a:pPr lvl="2"/>
            <a:r>
              <a:rPr lang="en-US" dirty="0" smtClean="0"/>
              <a:t>At </a:t>
            </a:r>
            <a:r>
              <a:rPr lang="en-US" dirty="0"/>
              <a:t>least 200 GB of available disk </a:t>
            </a:r>
            <a:r>
              <a:rPr lang="en-US" dirty="0" smtClean="0"/>
              <a:t>space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Baremetal</a:t>
            </a:r>
            <a:r>
              <a:rPr lang="de-DE" dirty="0" smtClean="0"/>
              <a:t> </a:t>
            </a:r>
            <a:r>
              <a:rPr lang="de-DE" dirty="0" err="1" smtClean="0"/>
              <a:t>installation</a:t>
            </a:r>
            <a:r>
              <a:rPr lang="de-DE" dirty="0"/>
              <a:t> </a:t>
            </a:r>
            <a:r>
              <a:rPr lang="de-DE" sz="1000" dirty="0"/>
              <a:t>(</a:t>
            </a:r>
            <a:r>
              <a:rPr lang="de-DE" sz="1000" dirty="0">
                <a:hlinkClick r:id="rId3"/>
              </a:rPr>
              <a:t>https://docs.hpcloud.com/helion/community/network-requirements</a:t>
            </a:r>
            <a:r>
              <a:rPr lang="de-DE" sz="1000" dirty="0" smtClean="0">
                <a:hlinkClick r:id="rId3"/>
              </a:rPr>
              <a:t>/</a:t>
            </a:r>
            <a:r>
              <a:rPr lang="de-DE" sz="1000" dirty="0" smtClean="0"/>
              <a:t>)</a:t>
            </a:r>
            <a:endParaRPr lang="de-DE" dirty="0" smtClean="0"/>
          </a:p>
          <a:p>
            <a:pPr lvl="1"/>
            <a:r>
              <a:rPr lang="en-US" dirty="0" err="1"/>
              <a:t>baremetal</a:t>
            </a:r>
            <a:r>
              <a:rPr lang="en-US" dirty="0"/>
              <a:t> multi-node deployment </a:t>
            </a:r>
            <a:r>
              <a:rPr lang="en-US" dirty="0" smtClean="0"/>
              <a:t>for </a:t>
            </a:r>
            <a:r>
              <a:rPr lang="en-US" dirty="0"/>
              <a:t>a </a:t>
            </a:r>
            <a:r>
              <a:rPr lang="en-US" dirty="0" smtClean="0"/>
              <a:t>small-scale cloud</a:t>
            </a:r>
          </a:p>
          <a:p>
            <a:pPr lvl="1"/>
            <a:r>
              <a:rPr lang="en-US" dirty="0"/>
              <a:t>installation </a:t>
            </a:r>
            <a:r>
              <a:rPr lang="en-US" dirty="0" smtClean="0"/>
              <a:t>system (seed </a:t>
            </a:r>
            <a:r>
              <a:rPr lang="en-US" dirty="0"/>
              <a:t>cloud </a:t>
            </a:r>
            <a:r>
              <a:rPr lang="en-US" dirty="0" smtClean="0"/>
              <a:t>host) requires:</a:t>
            </a:r>
            <a:endParaRPr lang="en-US" dirty="0"/>
          </a:p>
          <a:p>
            <a:pPr lvl="2"/>
            <a:r>
              <a:rPr lang="en-US" dirty="0"/>
              <a:t>At least 64 GB of RAM</a:t>
            </a:r>
          </a:p>
          <a:p>
            <a:pPr lvl="2"/>
            <a:r>
              <a:rPr lang="en-US" dirty="0"/>
              <a:t>At least 200 GB of available disk </a:t>
            </a:r>
            <a:r>
              <a:rPr lang="en-US" dirty="0" smtClean="0"/>
              <a:t>space</a:t>
            </a:r>
          </a:p>
          <a:p>
            <a:pPr marL="0" indent="0">
              <a:buNone/>
            </a:pPr>
            <a:endParaRPr lang="en-US" sz="1050" dirty="0" smtClean="0">
              <a:hlinkClick r:id="rId4"/>
            </a:endParaRPr>
          </a:p>
          <a:p>
            <a:pPr marL="0" indent="0">
              <a:buNone/>
            </a:pPr>
            <a:r>
              <a:rPr lang="en-US" sz="1050" dirty="0" smtClean="0">
                <a:hlinkClick r:id="rId4"/>
              </a:rPr>
              <a:t>https</a:t>
            </a:r>
            <a:r>
              <a:rPr lang="en-US" sz="1050" dirty="0">
                <a:hlinkClick r:id="rId4"/>
              </a:rPr>
              <a:t>://</a:t>
            </a:r>
            <a:r>
              <a:rPr lang="en-US" sz="1050" dirty="0" smtClean="0">
                <a:hlinkClick r:id="rId4"/>
              </a:rPr>
              <a:t>docs.hpcloud.com/helion/community/install-overview</a:t>
            </a:r>
            <a:endParaRPr lang="de-DE" sz="105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131CF8A-3156-47FC-BFBC-D30FEA88E70B}" type="datetime1">
              <a:rPr lang="de-DE" smtClean="0"/>
              <a:t>21.04.2015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1D913BA-B0D8-4B51-9328-DFAA0B370309}" type="slidenum">
              <a:rPr lang="en-US" b="1" smtClean="0"/>
              <a:pPr/>
              <a:t>2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 </a:t>
            </a:r>
            <a:r>
              <a:rPr lang="de-DE" dirty="0" err="1"/>
              <a:t>Helion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011178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131CF8A-3156-47FC-BFBC-D30FEA88E70B}" type="datetime1">
              <a:rPr lang="de-DE" smtClean="0"/>
              <a:t>21.04.2015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1D913BA-B0D8-4B51-9328-DFAA0B370309}" type="slidenum">
              <a:rPr lang="en-US" b="1" smtClean="0"/>
              <a:pPr/>
              <a:t>3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OpenStack</a:t>
            </a:r>
            <a:r>
              <a:rPr lang="de-DE" dirty="0"/>
              <a:t> Dienstliste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109363"/>
              </p:ext>
            </p:extLst>
          </p:nvPr>
        </p:nvGraphicFramePr>
        <p:xfrm>
          <a:off x="179512" y="1175508"/>
          <a:ext cx="7200800" cy="3543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531"/>
                <a:gridCol w="1167130"/>
                <a:gridCol w="4583139"/>
              </a:tblGrid>
              <a:tr h="32470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Service 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Project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Description</a:t>
                      </a:r>
                      <a:endParaRPr lang="de-DE" sz="1200" dirty="0"/>
                    </a:p>
                  </a:txBody>
                  <a:tcPr/>
                </a:tc>
              </a:tr>
              <a:tr h="32470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Dashboard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1" dirty="0" err="1" smtClean="0"/>
                        <a:t>Horizon</a:t>
                      </a:r>
                      <a:endParaRPr lang="de-DE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Web-based self-service portal to interact with underlying OpenStack services</a:t>
                      </a:r>
                      <a:endParaRPr lang="de-DE" sz="1200" dirty="0"/>
                    </a:p>
                  </a:txBody>
                  <a:tcPr/>
                </a:tc>
              </a:tr>
              <a:tr h="32470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Compute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1" dirty="0" smtClean="0"/>
                        <a:t>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Manages the lifecycle of compute instances in an OpenStack environment</a:t>
                      </a:r>
                      <a:endParaRPr lang="de-DE" sz="1200" dirty="0"/>
                    </a:p>
                  </a:txBody>
                  <a:tcPr/>
                </a:tc>
              </a:tr>
              <a:tr h="32470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Networking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1" dirty="0" smtClean="0"/>
                        <a:t>Neutron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Enables Network-Connectivity-as-a-Service for other OpenStack services, such as OpenStack Compute. </a:t>
                      </a:r>
                      <a:endParaRPr lang="de-DE" sz="1200" dirty="0"/>
                    </a:p>
                  </a:txBody>
                  <a:tcPr/>
                </a:tc>
              </a:tr>
              <a:tr h="32470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Object</a:t>
                      </a:r>
                      <a:r>
                        <a:rPr lang="de-DE" sz="1200" dirty="0" smtClean="0"/>
                        <a:t> Storage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1" dirty="0" smtClean="0"/>
                        <a:t>Swift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Stores and retrieves arbitrary unstructured data objects via a RESTful, HTTP based API. </a:t>
                      </a:r>
                      <a:endParaRPr lang="de-DE" sz="1200" dirty="0"/>
                    </a:p>
                  </a:txBody>
                  <a:tcPr/>
                </a:tc>
              </a:tr>
              <a:tr h="32470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Block Storage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1" dirty="0" err="1" smtClean="0"/>
                        <a:t>Cinder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Provides persistent block storage to running instances. </a:t>
                      </a:r>
                      <a:endParaRPr lang="de-DE" sz="1200" dirty="0"/>
                    </a:p>
                  </a:txBody>
                  <a:tcPr/>
                </a:tc>
              </a:tr>
              <a:tr h="28310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Identity</a:t>
                      </a:r>
                      <a:r>
                        <a:rPr lang="de-DE" sz="1200" baseline="0" dirty="0" smtClean="0"/>
                        <a:t> Service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1" dirty="0" err="1" smtClean="0"/>
                        <a:t>Keystone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Provides an authentication and authorization service.</a:t>
                      </a:r>
                      <a:endParaRPr lang="de-DE" sz="1200" dirty="0"/>
                    </a:p>
                  </a:txBody>
                  <a:tcPr/>
                </a:tc>
              </a:tr>
              <a:tr h="32470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Image Service</a:t>
                      </a:r>
                      <a:r>
                        <a:rPr lang="de-DE" sz="1200" baseline="0" dirty="0" smtClean="0"/>
                        <a:t> 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1" dirty="0" err="1" smtClean="0"/>
                        <a:t>Glance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Stores and retrieves virtual machine disk images. </a:t>
                      </a:r>
                      <a:endParaRPr lang="de-DE" sz="1200" dirty="0"/>
                    </a:p>
                  </a:txBody>
                  <a:tcPr/>
                </a:tc>
              </a:tr>
              <a:tr h="32470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Telemetry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1" dirty="0" err="1" smtClean="0"/>
                        <a:t>Ceilometer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Monitors and meters the OpenStack cloud for billing, benchmarking, scalability, and statistical purposes.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 bwMode="gray">
          <a:xfrm>
            <a:off x="271267" y="4803775"/>
            <a:ext cx="6965029" cy="2882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hlinkClick r:id="rId2"/>
              </a:rPr>
              <a:t>http://</a:t>
            </a:r>
            <a:r>
              <a:rPr lang="de-DE" sz="1000" dirty="0" smtClean="0">
                <a:hlinkClick r:id="rId2"/>
              </a:rPr>
              <a:t>docs.openstack.org/admin-guide-cloud/content/ch_getting-started-with-openstack.html</a:t>
            </a:r>
            <a:endParaRPr lang="de-DE" sz="1000" dirty="0" smtClean="0"/>
          </a:p>
        </p:txBody>
      </p:sp>
    </p:spTree>
    <p:extLst>
      <p:ext uri="{BB962C8B-B14F-4D97-AF65-F5344CB8AC3E}">
        <p14:creationId xmlns:p14="http://schemas.microsoft.com/office/powerpoint/2010/main" val="263749060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 bwMode="gray">
          <a:xfrm>
            <a:off x="107504" y="987574"/>
            <a:ext cx="7416824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131CF8A-3156-47FC-BFBC-D30FEA88E70B}" type="datetime1">
              <a:rPr lang="de-DE" smtClean="0"/>
              <a:t>21.04.2015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1D913BA-B0D8-4B51-9328-DFAA0B370309}" type="slidenum">
              <a:rPr lang="en-US" b="1" smtClean="0"/>
              <a:pPr/>
              <a:t>4</a:t>
            </a:fld>
            <a:endParaRPr lang="en-US" b="1" dirty="0"/>
          </a:p>
        </p:txBody>
      </p:sp>
      <p:pic>
        <p:nvPicPr>
          <p:cNvPr id="1026" name="Picture 2" descr="http://docs.openstack.org/admin-guide-cloud/content/figures/1/figures/openstack_havana_conceptual_ar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5291"/>
            <a:ext cx="5328592" cy="485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2577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Mit </a:t>
            </a:r>
            <a:r>
              <a:rPr lang="de-DE" dirty="0"/>
              <a:t>Linux unter KVM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Dokumentation </a:t>
            </a:r>
            <a:r>
              <a:rPr lang="de-DE" dirty="0"/>
              <a:t>für </a:t>
            </a:r>
            <a:r>
              <a:rPr lang="de-DE" dirty="0" err="1"/>
              <a:t>RedHat</a:t>
            </a:r>
            <a:r>
              <a:rPr lang="de-DE" dirty="0"/>
              <a:t>, aber </a:t>
            </a:r>
            <a:r>
              <a:rPr lang="de-DE" dirty="0" smtClean="0"/>
              <a:t>inzwischen </a:t>
            </a:r>
            <a:r>
              <a:rPr lang="de-DE" dirty="0"/>
              <a:t>recht lange im Kernel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/>
              <a:t> </a:t>
            </a:r>
            <a:r>
              <a:rPr lang="de-DE" dirty="0"/>
              <a:t>sollte unter Ubuntu auch funktionieren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131CF8A-3156-47FC-BFBC-D30FEA88E70B}" type="datetime1">
              <a:rPr lang="de-DE" smtClean="0"/>
              <a:t>21.04.2015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1D913BA-B0D8-4B51-9328-DFAA0B370309}" type="slidenum">
              <a:rPr lang="en-US" b="1" smtClean="0"/>
              <a:pPr/>
              <a:t>5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Nested</a:t>
            </a:r>
            <a:r>
              <a:rPr lang="de-DE" dirty="0"/>
              <a:t> </a:t>
            </a:r>
            <a:r>
              <a:rPr lang="de-DE" dirty="0" err="1"/>
              <a:t>Virtualization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494317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131CF8A-3156-47FC-BFBC-D30FEA88E70B}" type="datetime1">
              <a:rPr lang="de-DE" smtClean="0"/>
              <a:t>21.04.2015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1D913BA-B0D8-4B51-9328-DFAA0B370309}" type="slidenum">
              <a:rPr lang="en-US" b="1" smtClean="0"/>
              <a:pPr/>
              <a:t>6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Nested</a:t>
            </a:r>
            <a:r>
              <a:rPr lang="de-DE" dirty="0"/>
              <a:t> </a:t>
            </a:r>
            <a:r>
              <a:rPr lang="de-DE" dirty="0" err="1"/>
              <a:t>Virtualization</a:t>
            </a:r>
            <a:endParaRPr lang="de-DE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1237530"/>
            <a:ext cx="6517480" cy="3568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/>
          <p:cNvSpPr txBox="1"/>
          <p:nvPr/>
        </p:nvSpPr>
        <p:spPr bwMode="gray">
          <a:xfrm>
            <a:off x="358776" y="4876006"/>
            <a:ext cx="6661496" cy="26749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900" dirty="0">
                <a:hlinkClick r:id="rId3"/>
              </a:rPr>
              <a:t>http://www.linux-kvm.org/wiki/images/e/e9/Kvm-forum-2013-nested-virtualization-shadow-turtles.pdf</a:t>
            </a:r>
            <a:endParaRPr lang="de-DE" sz="900" dirty="0"/>
          </a:p>
          <a:p>
            <a:r>
              <a:rPr lang="de-DE" sz="1200" dirty="0"/>
              <a:t/>
            </a:r>
            <a:br>
              <a:rPr lang="de-DE" sz="1200" dirty="0"/>
            </a:br>
            <a:endParaRPr lang="de-DE" sz="1200" dirty="0"/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de-DE" sz="1200" dirty="0" err="1" smtClean="0"/>
          </a:p>
        </p:txBody>
      </p:sp>
    </p:spTree>
    <p:extLst>
      <p:ext uri="{BB962C8B-B14F-4D97-AF65-F5344CB8AC3E}">
        <p14:creationId xmlns:p14="http://schemas.microsoft.com/office/powerpoint/2010/main" val="1312828569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dae3f52a9da9add84e87244d4a27be3e5575f3"/>
  <p:tag name="ISPRING_RESOURCE_PATHS_HASH_2" val="97527d9a80d1c254cf63ecdbcf5c3445e7cf98d"/>
</p:tagLst>
</file>

<file path=ppt/theme/theme1.xml><?xml version="1.0" encoding="utf-8"?>
<a:theme xmlns:a="http://schemas.openxmlformats.org/drawingml/2006/main" name="TEMPLATE_HPI_09_EXP_01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TEMPLATE_HPI_09_EXP_01</Template>
  <TotalTime>0</TotalTime>
  <Words>272</Words>
  <Application>Microsoft Office PowerPoint</Application>
  <PresentationFormat>Bildschirmpräsentation (16:9)</PresentationFormat>
  <Paragraphs>71</Paragraphs>
  <Slides>6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TEMPLATE_HPI_09_EXP_01</vt:lpstr>
      <vt:lpstr>Erste Woche</vt:lpstr>
      <vt:lpstr>HP Helion</vt:lpstr>
      <vt:lpstr>OpenStack Dienstliste</vt:lpstr>
      <vt:lpstr>PowerPoint-Präsentation</vt:lpstr>
      <vt:lpstr>Nested Virtualization</vt:lpstr>
      <vt:lpstr>Nested Virtualization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(Verdana 20pt) - maximum 2 lines</dc:title>
  <dc:creator>Johannes</dc:creator>
  <cp:lastModifiedBy>Johannes Eschrig</cp:lastModifiedBy>
  <cp:revision>16</cp:revision>
  <cp:lastPrinted>2014-05-07T12:19:03Z</cp:lastPrinted>
  <dcterms:created xsi:type="dcterms:W3CDTF">2015-04-15T14:01:13Z</dcterms:created>
  <dcterms:modified xsi:type="dcterms:W3CDTF">2015-04-21T09:12:25Z</dcterms:modified>
</cp:coreProperties>
</file>