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9" r:id="rId3"/>
    <p:sldId id="276" r:id="rId4"/>
    <p:sldId id="280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4" d="100"/>
          <a:sy n="104" d="100"/>
        </p:scale>
        <p:origin x="-384" y="3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Zweite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 x Dell T5600</a:t>
            </a:r>
          </a:p>
          <a:p>
            <a:pPr lvl="1"/>
            <a:r>
              <a:rPr lang="en-US" dirty="0" smtClean="0"/>
              <a:t>64 GB RAM</a:t>
            </a:r>
          </a:p>
          <a:p>
            <a:pPr lvl="1"/>
            <a:r>
              <a:rPr lang="en-US" dirty="0" smtClean="0"/>
              <a:t>2x 8 Core @ 2.0Ghz intel Xeon</a:t>
            </a:r>
          </a:p>
          <a:p>
            <a:pPr marL="179025" lvl="1" indent="0">
              <a:buNone/>
            </a:pPr>
            <a:endParaRPr lang="en-US" dirty="0" smtClean="0"/>
          </a:p>
          <a:p>
            <a:r>
              <a:rPr lang="en-US" dirty="0" smtClean="0"/>
              <a:t>3x Dell T3300</a:t>
            </a:r>
          </a:p>
          <a:p>
            <a:pPr lvl="1"/>
            <a:r>
              <a:rPr lang="en-US" dirty="0" smtClean="0"/>
              <a:t>8 GB RAM</a:t>
            </a:r>
          </a:p>
          <a:p>
            <a:pPr lvl="1"/>
            <a:r>
              <a:rPr lang="en-US" dirty="0" smtClean="0"/>
              <a:t>4 Core @ 2.8Ghz intel Xeon</a:t>
            </a:r>
          </a:p>
          <a:p>
            <a:endParaRPr lang="en-US" dirty="0" smtClean="0"/>
          </a:p>
          <a:p>
            <a:r>
              <a:rPr lang="en-US" dirty="0" smtClean="0"/>
              <a:t>5x </a:t>
            </a:r>
            <a:r>
              <a:rPr lang="en-US" dirty="0" err="1" smtClean="0"/>
              <a:t>ThinkCentre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6GB RAM</a:t>
            </a:r>
          </a:p>
          <a:p>
            <a:pPr lvl="1"/>
            <a:r>
              <a:rPr lang="en-US" dirty="0" smtClean="0"/>
              <a:t>4 Core @ 2.67Ghz i5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HW Inventur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 einem Rechner installiert</a:t>
            </a:r>
          </a:p>
          <a:p>
            <a:endParaRPr lang="de-DE" dirty="0" smtClean="0"/>
          </a:p>
          <a:p>
            <a:r>
              <a:rPr lang="de-DE" dirty="0" smtClean="0"/>
              <a:t>Funktioniert soweit, dauert allerdings lange</a:t>
            </a:r>
          </a:p>
          <a:p>
            <a:endParaRPr lang="de-DE" dirty="0"/>
          </a:p>
          <a:p>
            <a:r>
              <a:rPr lang="de-DE" dirty="0" smtClean="0"/>
              <a:t>Überlebt </a:t>
            </a:r>
            <a:r>
              <a:rPr lang="de-DE" dirty="0" err="1" smtClean="0"/>
              <a:t>Reboot</a:t>
            </a:r>
            <a:r>
              <a:rPr lang="de-DE" dirty="0" smtClean="0"/>
              <a:t> nicht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HP </a:t>
            </a:r>
            <a:r>
              <a:rPr lang="de-DE" dirty="0" err="1" smtClean="0"/>
              <a:t>Helion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90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Fault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smtClean="0"/>
              <a:t>Analysis im Report des Vorgängerprojekts anschauen.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28.04.2015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von Sachen, die schief gehen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5201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102</Words>
  <Application>Microsoft Office PowerPoint</Application>
  <PresentationFormat>Bildschirmpräsentation (16:9)</PresentationFormat>
  <Paragraphs>36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TEMPLATE_HPI_09_EXP_01</vt:lpstr>
      <vt:lpstr>Zweite Woche</vt:lpstr>
      <vt:lpstr>HW Inventur</vt:lpstr>
      <vt:lpstr>Installation HP Helion </vt:lpstr>
      <vt:lpstr>Liste von Sachen, die schief gehen können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22</cp:revision>
  <cp:lastPrinted>2014-05-07T12:19:03Z</cp:lastPrinted>
  <dcterms:created xsi:type="dcterms:W3CDTF">2015-04-15T14:01:13Z</dcterms:created>
  <dcterms:modified xsi:type="dcterms:W3CDTF">2015-04-28T14:09:20Z</dcterms:modified>
</cp:coreProperties>
</file>