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8" r:id="rId2"/>
    <p:sldId id="272" r:id="rId3"/>
  </p:sldIdLst>
  <p:sldSz cx="9144000" cy="5143500" type="screen16x9"/>
  <p:notesSz cx="6858000" cy="9144000"/>
  <p:custDataLst>
    <p:tags r:id="rId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781">
          <p15:clr>
            <a:srgbClr val="A4A3A4"/>
          </p15:clr>
        </p15:guide>
        <p15:guide id="2" orient="horz" pos="3140">
          <p15:clr>
            <a:srgbClr val="A4A3A4"/>
          </p15:clr>
        </p15:guide>
        <p15:guide id="3" orient="horz" pos="3026">
          <p15:clr>
            <a:srgbClr val="A4A3A4"/>
          </p15:clr>
        </p15:guide>
        <p15:guide id="4" orient="horz" pos="667">
          <p15:clr>
            <a:srgbClr val="A4A3A4"/>
          </p15:clr>
        </p15:guide>
        <p15:guide id="5" orient="horz" pos="1847">
          <p15:clr>
            <a:srgbClr val="A4A3A4"/>
          </p15:clr>
        </p15:guide>
        <p15:guide id="6" orient="horz" pos="1960">
          <p15:clr>
            <a:srgbClr val="A4A3A4"/>
          </p15:clr>
        </p15:guide>
        <p15:guide id="7" pos="113">
          <p15:clr>
            <a:srgbClr val="A4A3A4"/>
          </p15:clr>
        </p15:guide>
        <p15:guide id="8" pos="226">
          <p15:clr>
            <a:srgbClr val="A4A3A4"/>
          </p15:clr>
        </p15:guide>
        <p15:guide id="9" pos="4558">
          <p15:clr>
            <a:srgbClr val="A4A3A4"/>
          </p15:clr>
        </p15:guide>
        <p15:guide id="10" pos="2450">
          <p15:clr>
            <a:srgbClr val="A4A3A4"/>
          </p15:clr>
        </p15:guide>
        <p15:guide id="11" pos="3561">
          <p15:clr>
            <a:srgbClr val="A4A3A4"/>
          </p15:clr>
        </p15:guide>
        <p15:guide id="12" pos="4672">
          <p15:clr>
            <a:srgbClr val="A4A3A4"/>
          </p15:clr>
        </p15:guide>
        <p15:guide id="13" pos="2336">
          <p15:clr>
            <a:srgbClr val="A4A3A4"/>
          </p15:clr>
        </p15:guide>
        <p15:guide id="14" pos="1225">
          <p15:clr>
            <a:srgbClr val="A4A3A4"/>
          </p15:clr>
        </p15:guide>
        <p15:guide id="15" pos="3447">
          <p15:clr>
            <a:srgbClr val="A4A3A4"/>
          </p15:clr>
        </p15:guide>
        <p15:guide id="16" pos="1339">
          <p15:clr>
            <a:srgbClr val="A4A3A4"/>
          </p15:clr>
        </p15:guide>
        <p15:guide id="17" pos="5646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676">
          <p15:clr>
            <a:srgbClr val="A4A3A4"/>
          </p15:clr>
        </p15:guide>
        <p15:guide id="2" orient="horz" pos="2540">
          <p15:clr>
            <a:srgbClr val="A4A3A4"/>
          </p15:clr>
        </p15:guide>
        <p15:guide id="3" orient="horz" pos="2812">
          <p15:clr>
            <a:srgbClr val="A4A3A4"/>
          </p15:clr>
        </p15:guide>
        <p15:guide id="4" orient="horz" pos="431">
          <p15:clr>
            <a:srgbClr val="A4A3A4"/>
          </p15:clr>
        </p15:guide>
        <p15:guide id="5" orient="horz" pos="5284">
          <p15:clr>
            <a:srgbClr val="A4A3A4"/>
          </p15:clr>
        </p15:guide>
        <p15:guide id="6" orient="horz" pos="567">
          <p15:clr>
            <a:srgbClr val="A4A3A4"/>
          </p15:clr>
        </p15:guide>
        <p15:guide id="7" pos="550">
          <p15:clr>
            <a:srgbClr val="A4A3A4"/>
          </p15:clr>
        </p15:guide>
        <p15:guide id="8" pos="406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FCFC"/>
    <a:srgbClr val="FCFCFC"/>
    <a:srgbClr val="FCFCFD"/>
    <a:srgbClr val="FCFDFD"/>
    <a:srgbClr val="FDFDFD"/>
    <a:srgbClr val="FDFDFE"/>
    <a:srgbClr val="FDFEFE"/>
    <a:srgbClr val="FEFEFE"/>
    <a:srgbClr val="FEFEFF"/>
    <a:srgbClr val="FE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 showGuides="1">
      <p:cViewPr>
        <p:scale>
          <a:sx n="104" d="100"/>
          <a:sy n="104" d="100"/>
        </p:scale>
        <p:origin x="-396" y="174"/>
      </p:cViewPr>
      <p:guideLst>
        <p:guide orient="horz" pos="781"/>
        <p:guide orient="horz" pos="3140"/>
        <p:guide orient="horz" pos="3026"/>
        <p:guide orient="horz" pos="667"/>
        <p:guide orient="horz" pos="1847"/>
        <p:guide orient="horz" pos="1960"/>
        <p:guide pos="113"/>
        <p:guide pos="226"/>
        <p:guide pos="4558"/>
        <p:guide pos="2450"/>
        <p:guide pos="3561"/>
        <p:guide pos="4672"/>
        <p:guide pos="2336"/>
        <p:guide pos="1225"/>
        <p:guide pos="3447"/>
        <p:guide pos="1339"/>
        <p:guide pos="564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 showGuides="1">
      <p:cViewPr varScale="1">
        <p:scale>
          <a:sx n="63" d="100"/>
          <a:sy n="63" d="100"/>
        </p:scale>
        <p:origin x="-3115" y="-67"/>
      </p:cViewPr>
      <p:guideLst>
        <p:guide orient="horz" pos="2676"/>
        <p:guide orient="horz" pos="2540"/>
        <p:guide orient="horz" pos="2812"/>
        <p:guide orient="horz" pos="431"/>
        <p:guide orient="horz" pos="5284"/>
        <p:guide orient="horz" pos="567"/>
        <p:guide pos="550"/>
        <p:guide pos="406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875935" y="467544"/>
            <a:ext cx="5577000" cy="20549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Date Placeholder 2"/>
          <p:cNvSpPr>
            <a:spLocks noGrp="1"/>
          </p:cNvSpPr>
          <p:nvPr>
            <p:ph type="dt" idx="1"/>
          </p:nvPr>
        </p:nvSpPr>
        <p:spPr bwMode="gray">
          <a:xfrm>
            <a:off x="3465005" y="8372413"/>
            <a:ext cx="878396" cy="2920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fld id="{AA592FF2-A4BD-4E98-AC76-A10007E04C10}" type="datetimeFigureOut">
              <a:rPr lang="en-US" smtClean="0"/>
              <a:pPr/>
              <a:t>4/15/2015</a:t>
            </a:fld>
            <a:endParaRPr lang="en-US" dirty="0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2"/>
          </p:nvPr>
        </p:nvSpPr>
        <p:spPr bwMode="gray">
          <a:xfrm>
            <a:off x="875935" y="8371854"/>
            <a:ext cx="2589069" cy="292569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3"/>
          </p:nvPr>
        </p:nvSpPr>
        <p:spPr bwMode="gray">
          <a:xfrm>
            <a:off x="4509120" y="8371854"/>
            <a:ext cx="1944067" cy="288033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r>
              <a:rPr lang="en-US" dirty="0" smtClean="0"/>
              <a:t>Chart </a:t>
            </a:r>
            <a:fld id="{4CBF50E3-ED67-46F2-ABFC-A36EE1082CF7}" type="slidenum">
              <a:rPr lang="en-US" b="1" smtClean="0"/>
              <a:pPr/>
              <a:t>‹Nr.›</a:t>
            </a:fld>
            <a:endParaRPr lang="en-US" b="1" dirty="0"/>
          </a:p>
        </p:txBody>
      </p:sp>
      <p:grpSp>
        <p:nvGrpSpPr>
          <p:cNvPr id="14" name="Group 13"/>
          <p:cNvGrpSpPr/>
          <p:nvPr/>
        </p:nvGrpSpPr>
        <p:grpSpPr bwMode="gray">
          <a:xfrm>
            <a:off x="-118387" y="-84708"/>
            <a:ext cx="7075771" cy="9350590"/>
            <a:chOff x="-118387" y="-84708"/>
            <a:chExt cx="7075771" cy="9350590"/>
          </a:xfrm>
        </p:grpSpPr>
        <p:grpSp>
          <p:nvGrpSpPr>
            <p:cNvPr id="15" name="Group 14"/>
            <p:cNvGrpSpPr/>
            <p:nvPr/>
          </p:nvGrpSpPr>
          <p:grpSpPr bwMode="gray">
            <a:xfrm>
              <a:off x="-118387" y="679134"/>
              <a:ext cx="72000" cy="7699656"/>
              <a:chOff x="-141537" y="679134"/>
              <a:chExt cx="108000" cy="7699656"/>
            </a:xfrm>
          </p:grpSpPr>
          <p:cxnSp>
            <p:nvCxnSpPr>
              <p:cNvPr id="29" name="Straight Connector 28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/>
          </p:nvGrpSpPr>
          <p:grpSpPr bwMode="gray">
            <a:xfrm>
              <a:off x="6885384" y="679134"/>
              <a:ext cx="72000" cy="7699656"/>
              <a:chOff x="-141537" y="679134"/>
              <a:chExt cx="108000" cy="7699656"/>
            </a:xfrm>
          </p:grpSpPr>
          <p:cxnSp>
            <p:nvCxnSpPr>
              <p:cNvPr id="23" name="Straight Connector 22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 bwMode="gray">
            <a:xfrm>
              <a:off x="867029" y="-84708"/>
              <a:ext cx="5583936" cy="72516"/>
              <a:chOff x="867029" y="-84708"/>
              <a:chExt cx="5583936" cy="72516"/>
            </a:xfrm>
          </p:grpSpPr>
          <p:cxnSp>
            <p:nvCxnSpPr>
              <p:cNvPr id="21" name="Straight Connector 20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/>
          </p:nvGrpSpPr>
          <p:grpSpPr bwMode="gray">
            <a:xfrm>
              <a:off x="867029" y="9193366"/>
              <a:ext cx="5583936" cy="72516"/>
              <a:chOff x="867029" y="-84708"/>
              <a:chExt cx="5583936" cy="72516"/>
            </a:xfrm>
          </p:grpSpPr>
          <p:cxnSp>
            <p:nvCxnSpPr>
              <p:cNvPr id="19" name="Straight Connector 18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9615287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gray">
          <a:xfrm rot="-120000">
            <a:off x="711348" y="773280"/>
            <a:ext cx="5828291" cy="337943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875935" y="467544"/>
            <a:ext cx="5577000" cy="20549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gray">
          <a:xfrm>
            <a:off x="3465005" y="8372413"/>
            <a:ext cx="878396" cy="2920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fld id="{AA592FF2-A4BD-4E98-AC76-A10007E04C10}" type="datetimeFigureOut">
              <a:rPr lang="en-US" smtClean="0"/>
              <a:pPr/>
              <a:t>4/15/2015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 bwMode="gray">
          <a:xfrm>
            <a:off x="875936" y="885346"/>
            <a:ext cx="5577000" cy="3137062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873125" y="4448113"/>
            <a:ext cx="3470275" cy="3923741"/>
          </a:xfrm>
          <a:prstGeom prst="rect">
            <a:avLst/>
          </a:prstGeom>
        </p:spPr>
        <p:txBody>
          <a:bodyPr vert="horz" lIns="0" tIns="0" rIns="91440" bIns="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gray">
          <a:xfrm>
            <a:off x="875935" y="8371854"/>
            <a:ext cx="2589069" cy="292569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gray">
          <a:xfrm>
            <a:off x="4509120" y="8371854"/>
            <a:ext cx="1944067" cy="288033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r>
              <a:rPr lang="en-US" dirty="0" smtClean="0"/>
              <a:t>Chart </a:t>
            </a:r>
            <a:fld id="{4CBF50E3-ED67-46F2-ABFC-A36EE1082CF7}" type="slidenum">
              <a:rPr lang="en-US" b="1" smtClean="0"/>
              <a:pPr/>
              <a:t>‹Nr.›</a:t>
            </a:fld>
            <a:endParaRPr lang="en-US" b="1" dirty="0"/>
          </a:p>
        </p:txBody>
      </p:sp>
      <p:cxnSp>
        <p:nvCxnSpPr>
          <p:cNvPr id="11" name="Straight Connector 10"/>
          <p:cNvCxnSpPr/>
          <p:nvPr/>
        </p:nvCxnSpPr>
        <p:spPr bwMode="gray">
          <a:xfrm>
            <a:off x="4509121" y="4938581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 bwMode="gray">
          <a:xfrm>
            <a:off x="4509121" y="5429049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 bwMode="gray">
          <a:xfrm>
            <a:off x="4509121" y="5919517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 bwMode="gray">
          <a:xfrm>
            <a:off x="4509121" y="6409985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gray">
          <a:xfrm>
            <a:off x="4509121" y="6900453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gray">
          <a:xfrm>
            <a:off x="4509121" y="7390921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 bwMode="gray">
          <a:xfrm>
            <a:off x="4509121" y="7881389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 bwMode="gray">
          <a:xfrm>
            <a:off x="4509121" y="8371854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 bwMode="gray">
          <a:xfrm>
            <a:off x="0" y="885346"/>
            <a:ext cx="45719" cy="3146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 bwMode="gray">
          <a:xfrm>
            <a:off x="0" y="4032250"/>
            <a:ext cx="45719" cy="4356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2" name="Group 71"/>
          <p:cNvGrpSpPr/>
          <p:nvPr/>
        </p:nvGrpSpPr>
        <p:grpSpPr>
          <a:xfrm>
            <a:off x="-118387" y="-84708"/>
            <a:ext cx="7075771" cy="9350590"/>
            <a:chOff x="-118387" y="-84708"/>
            <a:chExt cx="7075771" cy="9350590"/>
          </a:xfrm>
        </p:grpSpPr>
        <p:grpSp>
          <p:nvGrpSpPr>
            <p:cNvPr id="57" name="Group 56"/>
            <p:cNvGrpSpPr/>
            <p:nvPr/>
          </p:nvGrpSpPr>
          <p:grpSpPr>
            <a:xfrm>
              <a:off x="-118387" y="679134"/>
              <a:ext cx="72000" cy="7699656"/>
              <a:chOff x="-141537" y="679134"/>
              <a:chExt cx="108000" cy="7699656"/>
            </a:xfrm>
          </p:grpSpPr>
          <p:cxnSp>
            <p:nvCxnSpPr>
              <p:cNvPr id="50" name="Straight Connector 49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oup 57"/>
            <p:cNvGrpSpPr/>
            <p:nvPr/>
          </p:nvGrpSpPr>
          <p:grpSpPr>
            <a:xfrm>
              <a:off x="6885384" y="679134"/>
              <a:ext cx="72000" cy="7699656"/>
              <a:chOff x="-141537" y="679134"/>
              <a:chExt cx="108000" cy="7699656"/>
            </a:xfrm>
          </p:grpSpPr>
          <p:cxnSp>
            <p:nvCxnSpPr>
              <p:cNvPr id="59" name="Straight Connector 58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Group 67"/>
            <p:cNvGrpSpPr/>
            <p:nvPr/>
          </p:nvGrpSpPr>
          <p:grpSpPr>
            <a:xfrm>
              <a:off x="867029" y="-84708"/>
              <a:ext cx="5583936" cy="72516"/>
              <a:chOff x="867029" y="-84708"/>
              <a:chExt cx="5583936" cy="72516"/>
            </a:xfrm>
          </p:grpSpPr>
          <p:cxnSp>
            <p:nvCxnSpPr>
              <p:cNvPr id="66" name="Straight Connector 65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Group 68"/>
            <p:cNvGrpSpPr/>
            <p:nvPr/>
          </p:nvGrpSpPr>
          <p:grpSpPr>
            <a:xfrm>
              <a:off x="867029" y="9193366"/>
              <a:ext cx="5583936" cy="72516"/>
              <a:chOff x="867029" y="-84708"/>
              <a:chExt cx="5583936" cy="72516"/>
            </a:xfrm>
          </p:grpSpPr>
          <p:cxnSp>
            <p:nvCxnSpPr>
              <p:cNvPr id="70" name="Straight Connector 69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925471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indent="0" algn="l" defTabSz="914400" rtl="0" eaLnBrk="1" latinLnBrk="0" hangingPunct="1">
      <a:spcBef>
        <a:spcPts val="200"/>
      </a:spcBef>
      <a:spcAft>
        <a:spcPts val="200"/>
      </a:spcAft>
      <a:defRPr sz="1050" kern="1200">
        <a:solidFill>
          <a:schemeClr val="tx1"/>
        </a:solidFill>
        <a:latin typeface="+mn-lt"/>
        <a:ea typeface="+mn-ea"/>
        <a:cs typeface="+mn-cs"/>
      </a:defRPr>
    </a:lvl1pPr>
    <a:lvl2pPr marL="171450" indent="-17145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■"/>
      <a:defRPr sz="1050" kern="1200">
        <a:solidFill>
          <a:schemeClr val="tx1"/>
        </a:solidFill>
        <a:latin typeface="+mn-lt"/>
        <a:ea typeface="+mn-ea"/>
        <a:cs typeface="+mn-cs"/>
      </a:defRPr>
    </a:lvl2pPr>
    <a:lvl3pPr marL="360363" indent="-179388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□"/>
      <a:defRPr sz="1050" kern="1200">
        <a:solidFill>
          <a:schemeClr val="tx1"/>
        </a:solidFill>
        <a:latin typeface="+mn-lt"/>
        <a:ea typeface="+mn-ea"/>
        <a:cs typeface="+mn-cs"/>
      </a:defRPr>
    </a:lvl3pPr>
    <a:lvl4pPr marL="541338" indent="-180975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–"/>
      <a:defRPr sz="1050" kern="1200">
        <a:solidFill>
          <a:schemeClr val="tx1"/>
        </a:solidFill>
        <a:latin typeface="+mn-lt"/>
        <a:ea typeface="+mn-ea"/>
        <a:cs typeface="+mn-cs"/>
      </a:defRPr>
    </a:lvl4pPr>
    <a:lvl5pPr marL="266700" indent="-26670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+mj-lt"/>
      <a:buAutoNum type="arabicPeriod"/>
      <a:defRPr sz="1050" kern="1200">
        <a:solidFill>
          <a:schemeClr val="tx1"/>
        </a:solidFill>
        <a:latin typeface="+mn-lt"/>
        <a:ea typeface="+mn-ea"/>
        <a:cs typeface="+mn-cs"/>
      </a:defRPr>
    </a:lvl5pPr>
    <a:lvl6pPr marL="449263" indent="-185738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+mj-lt"/>
      <a:buAutoNum type="alphaLcParenR"/>
      <a:defRPr sz="1050" kern="1200">
        <a:solidFill>
          <a:schemeClr val="tx1"/>
        </a:solidFill>
        <a:latin typeface="+mn-lt"/>
        <a:ea typeface="+mn-ea"/>
        <a:cs typeface="+mn-cs"/>
      </a:defRPr>
    </a:lvl6pPr>
    <a:lvl7pPr marL="0" indent="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None/>
      <a:defRPr sz="1400" kern="1200" cap="all" baseline="0">
        <a:solidFill>
          <a:schemeClr val="accent1"/>
        </a:solidFill>
        <a:latin typeface="+mn-lt"/>
        <a:ea typeface="+mn-ea"/>
        <a:cs typeface="+mn-cs"/>
      </a:defRPr>
    </a:lvl7pPr>
    <a:lvl8pPr marL="0" indent="0" algn="l" defTabSz="914400" rtl="0" eaLnBrk="1" latinLnBrk="0" hangingPunct="1">
      <a:spcBef>
        <a:spcPts val="200"/>
      </a:spcBef>
      <a:spcAft>
        <a:spcPts val="200"/>
      </a:spcAft>
      <a:defRPr sz="1400" b="0" kern="1200" cap="all" baseline="0">
        <a:solidFill>
          <a:schemeClr val="accent1"/>
        </a:solidFill>
        <a:latin typeface="+mn-lt"/>
        <a:ea typeface="+mn-ea"/>
        <a:cs typeface="+mn-cs"/>
      </a:defRPr>
    </a:lvl8pPr>
    <a:lvl9pPr marL="0" indent="0" algn="l" defTabSz="914400" rtl="0" eaLnBrk="1" latinLnBrk="0" hangingPunct="1">
      <a:spcBef>
        <a:spcPts val="200"/>
      </a:spcBef>
      <a:spcAft>
        <a:spcPts val="200"/>
      </a:spcAft>
      <a:defRPr sz="1400" b="0" kern="1200" cap="all" baseline="0">
        <a:solidFill>
          <a:schemeClr val="accent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4CBF50E3-ED67-46F2-ABFC-A36EE1082CF7}" type="slidenum">
              <a:rPr lang="en-US" b="1" smtClean="0"/>
              <a:pPr/>
              <a:t>1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709772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 bwMode="gray">
          <a:xfrm>
            <a:off x="7128284" y="203047"/>
            <a:ext cx="2015716" cy="1180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 smtClean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1"/>
          <p:cNvGrpSpPr>
            <a:grpSpLocks noChangeAspect="1"/>
          </p:cNvGrpSpPr>
          <p:nvPr userDrawn="1"/>
        </p:nvGrpSpPr>
        <p:grpSpPr bwMode="gray">
          <a:xfrm>
            <a:off x="7632340" y="203047"/>
            <a:ext cx="1368153" cy="781408"/>
            <a:chOff x="2109" y="940"/>
            <a:chExt cx="991" cy="566"/>
          </a:xfrm>
        </p:grpSpPr>
        <p:sp>
          <p:nvSpPr>
            <p:cNvPr id="1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3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3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2"/>
            <a:ext cx="8605838" cy="3744913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 smtClean="0"/>
              <a:t>Insert </a:t>
            </a:r>
            <a:r>
              <a:rPr lang="de-DE" dirty="0" err="1" smtClean="0"/>
              <a:t>picture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icon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2926794"/>
            <a:ext cx="8601073" cy="2057956"/>
          </a:xfr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 smtClean="0"/>
              <a:t>   </a:t>
            </a:r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3" y="2926794"/>
            <a:ext cx="8421689" cy="1031637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err="1" smtClean="0"/>
              <a:t>Presentationtitle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up to maximum 2 lines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3" y="3958431"/>
            <a:ext cx="8421689" cy="840025"/>
          </a:xfr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Speaker</a:t>
            </a:r>
            <a:br>
              <a:rPr lang="en-US" dirty="0" smtClean="0"/>
            </a:br>
            <a:r>
              <a:rPr lang="en-US" dirty="0" smtClean="0"/>
              <a:t>Job Description</a:t>
            </a:r>
            <a:br>
              <a:rPr lang="en-US" dirty="0" smtClean="0"/>
            </a:br>
            <a:r>
              <a:rPr lang="en-US" dirty="0" smtClean="0"/>
              <a:t>Institute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9282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x Text (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671649"/>
            <a:ext cx="1584325" cy="313212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76" y="1671649"/>
            <a:ext cx="1585913" cy="3132125"/>
          </a:xfrm>
        </p:spPr>
        <p:txBody>
          <a:bodyPr/>
          <a:lstStyle>
            <a:lvl2pPr>
              <a:buClr>
                <a:schemeClr val="accent2"/>
              </a:buClr>
              <a:defRPr/>
            </a:lvl2pPr>
            <a:lvl3pPr>
              <a:buClr>
                <a:schemeClr val="accent2"/>
              </a:buClr>
              <a:defRPr/>
            </a:lvl3pPr>
            <a:lvl4pPr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  <a:lvl6pPr>
              <a:buClr>
                <a:schemeClr val="accent2"/>
              </a:buClr>
              <a:defRPr/>
            </a:lvl6pPr>
            <a:lvl7pPr>
              <a:buClr>
                <a:schemeClr val="accent2"/>
              </a:buClr>
              <a:defRPr/>
            </a:lvl7pPr>
            <a:lvl8pPr>
              <a:defRPr>
                <a:solidFill>
                  <a:schemeClr val="accent2"/>
                </a:solidFill>
              </a:defRPr>
            </a:lvl8pPr>
            <a:lvl9pPr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 smtClean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5" y="1671649"/>
            <a:ext cx="1585913" cy="3132125"/>
          </a:xfrm>
        </p:spPr>
        <p:txBody>
          <a:bodyPr/>
          <a:lstStyle>
            <a:lvl2pPr>
              <a:buClr>
                <a:schemeClr val="accent3"/>
              </a:buClr>
              <a:defRPr/>
            </a:lvl2pPr>
            <a:lvl3pPr>
              <a:buClr>
                <a:schemeClr val="accent3"/>
              </a:buClr>
              <a:defRPr/>
            </a:lvl3pPr>
            <a:lvl4pPr>
              <a:buClr>
                <a:schemeClr val="accent3"/>
              </a:buClr>
              <a:defRPr/>
            </a:lvl4pPr>
            <a:lvl5pPr>
              <a:buClr>
                <a:schemeClr val="accent3"/>
              </a:buClr>
              <a:defRPr/>
            </a:lvl5pPr>
            <a:lvl6pPr>
              <a:buClr>
                <a:schemeClr val="accent3"/>
              </a:buClr>
              <a:defRPr/>
            </a:lvl6pPr>
            <a:lvl7pPr>
              <a:buClr>
                <a:schemeClr val="accent3"/>
              </a:buClr>
              <a:defRPr/>
            </a:lvl7pPr>
            <a:lvl8pPr>
              <a:defRPr>
                <a:solidFill>
                  <a:schemeClr val="accent3"/>
                </a:solidFill>
              </a:defRPr>
            </a:lvl8pPr>
            <a:lvl9pPr>
              <a:defRPr>
                <a:solidFill>
                  <a:schemeClr val="accent3"/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 smtClean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3" y="1671649"/>
            <a:ext cx="1585913" cy="3132125"/>
          </a:xfrm>
        </p:spPr>
        <p:txBody>
          <a:bodyPr/>
          <a:lstStyle>
            <a:lvl2pPr>
              <a:buClr>
                <a:schemeClr val="accent4"/>
              </a:buClr>
              <a:defRPr/>
            </a:lvl2pPr>
            <a:lvl3pPr>
              <a:buClr>
                <a:schemeClr val="accent4"/>
              </a:buClr>
              <a:defRPr/>
            </a:lvl3pPr>
            <a:lvl4pPr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  <a:lvl6pPr>
              <a:buClr>
                <a:schemeClr val="accent4"/>
              </a:buClr>
              <a:defRPr/>
            </a:lvl6pPr>
            <a:lvl7pPr>
              <a:buClr>
                <a:schemeClr val="accent4"/>
              </a:buClr>
              <a:defRPr/>
            </a:lvl7pPr>
            <a:lvl8pPr>
              <a:defRPr>
                <a:solidFill>
                  <a:schemeClr val="accent4"/>
                </a:solidFill>
              </a:defRPr>
            </a:lvl8pPr>
            <a:lvl9pPr>
              <a:defRPr>
                <a:solidFill>
                  <a:schemeClr val="accent4"/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358776" y="1239838"/>
            <a:ext cx="1584325" cy="287797"/>
          </a:xfrm>
          <a:solidFill>
            <a:schemeClr val="accent1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 smtClean="0"/>
              <a:t>Topic 1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2124076" y="1239838"/>
            <a:ext cx="1584325" cy="287797"/>
          </a:xfrm>
          <a:solidFill>
            <a:schemeClr val="accent2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 smtClean="0"/>
              <a:t>Topic 2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3888573" y="1239838"/>
            <a:ext cx="1584325" cy="287797"/>
          </a:xfrm>
          <a:solidFill>
            <a:schemeClr val="accent3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 smtClean="0"/>
              <a:t>Topic 3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5644193" y="1239838"/>
            <a:ext cx="1584325" cy="287797"/>
          </a:xfrm>
          <a:solidFill>
            <a:schemeClr val="accent4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 smtClean="0"/>
              <a:t>Topic 4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4EC5A2D1-EA3E-481A-A620-C85731C64501}" type="datetime1">
              <a:rPr lang="de-DE" smtClean="0"/>
              <a:t>15.04.2015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 smtClean="0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843598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Picture 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2124075" y="1239837"/>
            <a:ext cx="5111751" cy="35639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8" y="1239838"/>
            <a:ext cx="1763712" cy="3563937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 smtClean="0"/>
              <a:t>Insert </a:t>
            </a:r>
            <a:r>
              <a:rPr lang="de-DE" dirty="0" err="1" smtClean="0"/>
              <a:t>picture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icon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B0E46A81-C325-4F03-BFE0-3C0D3CA71D1F}" type="datetime1">
              <a:rPr lang="de-DE" smtClean="0"/>
              <a:t>15.04.2015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516719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Picture 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887790" y="1239837"/>
            <a:ext cx="3348037" cy="35639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9" y="1239838"/>
            <a:ext cx="3529012" cy="3563937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 smtClean="0"/>
              <a:t>Insert </a:t>
            </a:r>
            <a:r>
              <a:rPr lang="de-DE" dirty="0" err="1" smtClean="0"/>
              <a:t>picture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icon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63C6F248-2593-4729-A236-668DCFE334AD}" type="datetime1">
              <a:rPr lang="de-DE" smtClean="0"/>
              <a:t>15.04.2015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233561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Picture 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5651502" y="1239837"/>
            <a:ext cx="1584325" cy="35639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7" y="1239838"/>
            <a:ext cx="5292725" cy="3563937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 smtClean="0"/>
              <a:t>Insert </a:t>
            </a:r>
            <a:r>
              <a:rPr lang="de-DE" dirty="0" err="1" smtClean="0"/>
              <a:t>picture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icon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8B494AC3-0151-4457-9B2C-162CCBC7E063}" type="datetime1">
              <a:rPr lang="de-DE" smtClean="0"/>
              <a:t>15.04.2015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1981639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XL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6" y="1239838"/>
            <a:ext cx="7237412" cy="3563937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 smtClean="0"/>
              <a:t>Insert </a:t>
            </a:r>
            <a:r>
              <a:rPr lang="de-DE" dirty="0" err="1" smtClean="0"/>
              <a:t>picture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icon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D28AECFA-A036-4B7D-9B1C-335295FC2F75}" type="datetime1">
              <a:rPr lang="de-DE" smtClean="0"/>
              <a:t>15.04.2015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2531602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5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4" y="1"/>
            <a:ext cx="7309295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3"/>
            <a:ext cx="8421685" cy="1871663"/>
          </a:xfrm>
          <a:solidFill>
            <a:srgbClr val="DD640C"/>
          </a:solidFill>
        </p:spPr>
        <p:txBody>
          <a:bodyPr lIns="108000" tIns="252000" rIns="108000" bIns="252000" anchor="ctr" anchorCtr="0"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 err="1" smtClean="0"/>
              <a:t>Presentationtitle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up to maximum 2 lines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 bwMode="gray">
          <a:xfrm>
            <a:off x="358776" y="2751932"/>
            <a:ext cx="8605836" cy="1801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8780464" y="2934376"/>
            <a:ext cx="184149" cy="1869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18261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_ Small Tex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 userDrawn="1"/>
        </p:nvSpPr>
        <p:spPr bwMode="gray">
          <a:xfrm>
            <a:off x="7128284" y="203047"/>
            <a:ext cx="2015716" cy="1180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 smtClean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11"/>
          <p:cNvGrpSpPr>
            <a:grpSpLocks noChangeAspect="1"/>
          </p:cNvGrpSpPr>
          <p:nvPr userDrawn="1"/>
        </p:nvGrpSpPr>
        <p:grpSpPr bwMode="gray">
          <a:xfrm>
            <a:off x="7632340" y="203047"/>
            <a:ext cx="1368153" cy="781408"/>
            <a:chOff x="2109" y="940"/>
            <a:chExt cx="991" cy="566"/>
          </a:xfrm>
        </p:grpSpPr>
        <p:sp>
          <p:nvSpPr>
            <p:cNvPr id="11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2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 userDrawn="1"/>
        </p:nvSpPr>
        <p:spPr bwMode="gray">
          <a:xfrm>
            <a:off x="179389" y="3604262"/>
            <a:ext cx="8601075" cy="138048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3"/>
            <a:ext cx="8605838" cy="3740150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 smtClean="0"/>
              <a:t>Insert </a:t>
            </a:r>
            <a:r>
              <a:rPr lang="de-DE" dirty="0" err="1" smtClean="0"/>
              <a:t>picture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icon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en-US" dirty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3604260"/>
            <a:ext cx="8601073" cy="1380489"/>
          </a:xfr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 smtClean="0"/>
              <a:t>   </a:t>
            </a:r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3604261"/>
            <a:ext cx="8421689" cy="1199516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err="1" smtClean="0"/>
              <a:t>Presentationtitle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up to maximum</a:t>
            </a:r>
            <a:br>
              <a:rPr lang="en-US" dirty="0" smtClean="0"/>
            </a:br>
            <a:r>
              <a:rPr lang="en-US" dirty="0" smtClean="0"/>
              <a:t>2 lines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3006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/>
          <p:nvPr userDrawn="1"/>
        </p:nvSpPr>
        <p:spPr bwMode="gray">
          <a:xfrm>
            <a:off x="7128284" y="203047"/>
            <a:ext cx="2015716" cy="1180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 smtClean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1"/>
          <p:cNvGrpSpPr>
            <a:grpSpLocks noChangeAspect="1"/>
          </p:cNvGrpSpPr>
          <p:nvPr userDrawn="1"/>
        </p:nvGrpSpPr>
        <p:grpSpPr bwMode="gray">
          <a:xfrm>
            <a:off x="7632340" y="203047"/>
            <a:ext cx="1368153" cy="781408"/>
            <a:chOff x="2109" y="940"/>
            <a:chExt cx="991" cy="566"/>
          </a:xfrm>
        </p:grpSpPr>
        <p:sp>
          <p:nvSpPr>
            <p:cNvPr id="1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3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 userDrawn="1"/>
        </p:nvSpPr>
        <p:spPr bwMode="gray">
          <a:xfrm>
            <a:off x="179388" y="2932113"/>
            <a:ext cx="8601075" cy="20526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2"/>
            <a:ext cx="8605838" cy="3744913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 smtClean="0"/>
              <a:t>Insert </a:t>
            </a:r>
            <a:r>
              <a:rPr lang="de-DE" dirty="0" err="1" smtClean="0"/>
              <a:t>picture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icon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en-US" dirty="0"/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2926794"/>
            <a:ext cx="8601073" cy="2057956"/>
          </a:xfr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 smtClean="0"/>
              <a:t>   </a:t>
            </a:r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4"/>
            <a:ext cx="8421689" cy="1026317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err="1" smtClean="0"/>
              <a:t>Presentationtitle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up to maximum 2 lines</a:t>
            </a:r>
            <a:endParaRPr lang="en-US" dirty="0"/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5" y="3958431"/>
            <a:ext cx="8421687" cy="840025"/>
          </a:xfr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Speaker</a:t>
            </a:r>
            <a:br>
              <a:rPr lang="en-US" dirty="0" smtClean="0"/>
            </a:br>
            <a:r>
              <a:rPr lang="en-US" dirty="0" smtClean="0"/>
              <a:t>Job Description</a:t>
            </a:r>
            <a:br>
              <a:rPr lang="en-US" dirty="0" smtClean="0"/>
            </a:br>
            <a:r>
              <a:rPr lang="en-US" dirty="0" smtClean="0"/>
              <a:t>Institute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687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range _ Small Tex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 userDrawn="1"/>
        </p:nvSpPr>
        <p:spPr bwMode="gray">
          <a:xfrm>
            <a:off x="7128284" y="203047"/>
            <a:ext cx="2015716" cy="1180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 smtClean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11"/>
          <p:cNvGrpSpPr>
            <a:grpSpLocks noChangeAspect="1"/>
          </p:cNvGrpSpPr>
          <p:nvPr userDrawn="1"/>
        </p:nvGrpSpPr>
        <p:grpSpPr bwMode="gray">
          <a:xfrm>
            <a:off x="7632340" y="203047"/>
            <a:ext cx="1368153" cy="781408"/>
            <a:chOff x="2109" y="940"/>
            <a:chExt cx="991" cy="566"/>
          </a:xfrm>
        </p:grpSpPr>
        <p:sp>
          <p:nvSpPr>
            <p:cNvPr id="11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2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 userDrawn="1"/>
        </p:nvSpPr>
        <p:spPr bwMode="gray">
          <a:xfrm>
            <a:off x="179388" y="3604262"/>
            <a:ext cx="8601075" cy="13804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3"/>
            <a:ext cx="8605838" cy="3744914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 smtClean="0"/>
              <a:t>Insert </a:t>
            </a:r>
            <a:r>
              <a:rPr lang="de-DE" dirty="0" err="1" smtClean="0"/>
              <a:t>picture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icon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en-US" dirty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3604260"/>
            <a:ext cx="8601073" cy="1380489"/>
          </a:xfr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 smtClean="0"/>
              <a:t>   </a:t>
            </a:r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3604261"/>
            <a:ext cx="8421689" cy="1199516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err="1" smtClean="0"/>
              <a:t>Presentationtitle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up to maximum</a:t>
            </a:r>
            <a:br>
              <a:rPr lang="en-US" dirty="0" smtClean="0"/>
            </a:br>
            <a:r>
              <a:rPr lang="en-US" dirty="0" smtClean="0"/>
              <a:t>2 lines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4573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358775" y="1239838"/>
            <a:ext cx="6877050" cy="3563938"/>
          </a:xfrm>
          <a:noFill/>
        </p:spPr>
        <p:txBody>
          <a:bodyPr lIns="0" tIns="0" rIns="0" bIns="0"/>
          <a:lstStyle>
            <a:lvl1pPr marL="358775" indent="-358775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>
                <a:solidFill>
                  <a:schemeClr val="tx1"/>
                </a:solidFill>
              </a:defRPr>
            </a:lvl1pPr>
            <a:lvl2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2pPr>
            <a:lvl3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3pPr>
            <a:lvl4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4pPr>
            <a:lvl5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5pPr>
            <a:lvl6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6pPr>
            <a:lvl7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7pPr>
            <a:lvl8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8pPr>
            <a:lvl9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17A0FF10-8B8D-46DB-9F97-5FBA6D0A8B78}" type="datetime1">
              <a:rPr lang="de-DE" smtClean="0"/>
              <a:t>15.04.2015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Presentation Title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96948856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 bwMode="gray"/>
        <p:txBody>
          <a:bodyPr/>
          <a:lstStyle>
            <a:lvl5pPr>
              <a:buAutoNum type="arabicPeriod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33B618AC-85BD-4261-9A37-6998887D7401}" type="datetime1">
              <a:rPr lang="de-DE" smtClean="0"/>
              <a:t>15.04.2015</a:t>
            </a:fld>
            <a:endParaRPr lang="en-US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Presentation Title</a:t>
            </a:r>
            <a:endParaRPr lang="en-US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462754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Bullet 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>
            <a:lvl1pPr marL="180000" indent="-180000">
              <a:buClr>
                <a:schemeClr val="accent1"/>
              </a:buClr>
              <a:buFont typeface="Arial" panose="020B0604020202020204" pitchFamily="34" charset="0"/>
              <a:buChar char="■"/>
              <a:defRPr baseline="0"/>
            </a:lvl1pPr>
            <a:lvl2pPr marL="360000" indent="-180975">
              <a:buFont typeface="Arial" panose="020B0604020202020204" pitchFamily="34" charset="0"/>
              <a:buChar char="□"/>
              <a:defRPr/>
            </a:lvl2pPr>
            <a:lvl3pPr marL="540000" indent="-180000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131CF8A-3156-47FC-BFBC-D30FEA88E70B}" type="datetime1">
              <a:rPr lang="de-DE" smtClean="0"/>
              <a:t>15.04.2015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810753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5" y="1239837"/>
            <a:ext cx="3349625" cy="35639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3886201" y="1239837"/>
            <a:ext cx="3349625" cy="35639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ED80536C-8B17-4A0D-A388-91BC2B80D8FA}" type="datetime1">
              <a:rPr lang="de-DE" smtClean="0"/>
              <a:t>15.04.2015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 dirty="0" smtClean="0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661852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239837"/>
            <a:ext cx="1584325" cy="35639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76" y="1239837"/>
            <a:ext cx="1585913" cy="35639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5" y="1239837"/>
            <a:ext cx="1585913" cy="35639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3" y="1239837"/>
            <a:ext cx="1585913" cy="35639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8C77C424-B41A-4574-9DD6-1CCADA01FDCC}" type="datetime1">
              <a:rPr lang="de-DE" smtClean="0"/>
              <a:t>15.04.2015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smtClean="0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536681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050"/>
          <p:cNvSpPr/>
          <p:nvPr/>
        </p:nvSpPr>
        <p:spPr bwMode="gray">
          <a:xfrm>
            <a:off x="177170" y="1"/>
            <a:ext cx="7238834" cy="10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358776" y="108001"/>
            <a:ext cx="6877051" cy="927588"/>
          </a:xfrm>
          <a:prstGeom prst="rect">
            <a:avLst/>
          </a:prstGeom>
        </p:spPr>
        <p:txBody>
          <a:bodyPr vert="horz" lIns="0" tIns="0" rIns="0" bIns="180000" rtlCol="0" anchor="b" anchorCtr="0">
            <a:noAutofit/>
          </a:bodyPr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58776" y="1239837"/>
            <a:ext cx="6877051" cy="356393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7416801" y="4155928"/>
            <a:ext cx="1547813" cy="467268"/>
          </a:xfrm>
          <a:prstGeom prst="rect">
            <a:avLst/>
          </a:prstGeom>
        </p:spPr>
        <p:txBody>
          <a:bodyPr vert="horz" lIns="108000" tIns="0" rIns="0" bIns="0" rtlCol="0" anchor="t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AA02DE05-E47D-43FA-8287-3357058A5E04}" type="datetime1">
              <a:rPr lang="de-DE" smtClean="0"/>
              <a:t>15.04.2015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7416801" y="3562453"/>
            <a:ext cx="1547813" cy="521465"/>
          </a:xfrm>
          <a:prstGeom prst="rect">
            <a:avLst/>
          </a:prstGeom>
        </p:spPr>
        <p:txBody>
          <a:bodyPr vert="horz" lIns="108000" tIns="0" rIns="0" bIns="0" rtlCol="0" anchor="b"/>
          <a:lstStyle>
            <a:lvl1pPr algn="l">
              <a:defRPr sz="1050" b="1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416801" y="4623195"/>
            <a:ext cx="1547813" cy="180580"/>
          </a:xfrm>
          <a:prstGeom prst="rect">
            <a:avLst/>
          </a:prstGeom>
        </p:spPr>
        <p:txBody>
          <a:bodyPr vert="horz" lIns="108000" tIns="0" rIns="0" bIns="0" rtlCol="0" anchor="b"/>
          <a:lstStyle>
            <a:lvl1pPr algn="l">
              <a:defRPr sz="1050" b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  <p:grpSp>
        <p:nvGrpSpPr>
          <p:cNvPr id="23" name="Group 22"/>
          <p:cNvGrpSpPr/>
          <p:nvPr/>
        </p:nvGrpSpPr>
        <p:grpSpPr bwMode="gray">
          <a:xfrm>
            <a:off x="-101695" y="1055849"/>
            <a:ext cx="99454" cy="3924294"/>
            <a:chOff x="-101696" y="1055849"/>
            <a:chExt cx="99454" cy="3924294"/>
          </a:xfrm>
        </p:grpSpPr>
        <p:cxnSp>
          <p:nvCxnSpPr>
            <p:cNvPr id="22" name="Straight Connector 21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 bwMode="gray">
          <a:xfrm>
            <a:off x="9156605" y="1055849"/>
            <a:ext cx="99454" cy="3924294"/>
            <a:chOff x="-101696" y="1055849"/>
            <a:chExt cx="99454" cy="3924294"/>
          </a:xfrm>
        </p:grpSpPr>
        <p:cxnSp>
          <p:nvCxnSpPr>
            <p:cNvPr id="31" name="Straight Connector 30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 bwMode="gray">
          <a:xfrm rot="5400000">
            <a:off x="4520765" y="-4456716"/>
            <a:ext cx="99454" cy="8786645"/>
            <a:chOff x="-101696" y="-3806503"/>
            <a:chExt cx="99454" cy="8786646"/>
          </a:xfrm>
        </p:grpSpPr>
        <p:cxnSp>
          <p:nvCxnSpPr>
            <p:cNvPr id="38" name="Straight Connector 37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 bwMode="gray">
          <a:xfrm rot="5400000">
            <a:off x="4520765" y="826438"/>
            <a:ext cx="99454" cy="8786645"/>
            <a:chOff x="-101696" y="-3806503"/>
            <a:chExt cx="99454" cy="8786646"/>
          </a:xfrm>
        </p:grpSpPr>
        <p:cxnSp>
          <p:nvCxnSpPr>
            <p:cNvPr id="50" name="Straight Connector 49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9" name="Rectangle 2048"/>
          <p:cNvSpPr/>
          <p:nvPr/>
        </p:nvSpPr>
        <p:spPr bwMode="gray">
          <a:xfrm>
            <a:off x="7308304" y="2391730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 bwMode="gray">
          <a:xfrm>
            <a:off x="177170" y="1031579"/>
            <a:ext cx="7238834" cy="25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" name="Group 11"/>
          <p:cNvGrpSpPr>
            <a:grpSpLocks noChangeAspect="1"/>
          </p:cNvGrpSpPr>
          <p:nvPr/>
        </p:nvGrpSpPr>
        <p:grpSpPr bwMode="gray">
          <a:xfrm>
            <a:off x="7632340" y="203047"/>
            <a:ext cx="1368153" cy="781408"/>
            <a:chOff x="2109" y="940"/>
            <a:chExt cx="991" cy="566"/>
          </a:xfrm>
        </p:grpSpPr>
        <p:sp>
          <p:nvSpPr>
            <p:cNvPr id="6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63" name="Picture 12"/>
            <p:cNvPicPr>
              <a:picLocks noChangeAspect="1" noChangeArrowheads="1"/>
            </p:cNvPicPr>
            <p:nvPr/>
          </p:nvPicPr>
          <p:blipFill rotWithShape="1">
            <a:blip r:embed="rId1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4" name="Rectangle 2048"/>
          <p:cNvSpPr/>
          <p:nvPr/>
        </p:nvSpPr>
        <p:spPr bwMode="gray">
          <a:xfrm>
            <a:off x="7596336" y="866274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69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9" r:id="rId4"/>
    <p:sldLayoutId id="2147483662" r:id="rId5"/>
    <p:sldLayoutId id="2147483650" r:id="rId6"/>
    <p:sldLayoutId id="2147483664" r:id="rId7"/>
    <p:sldLayoutId id="2147483652" r:id="rId8"/>
    <p:sldLayoutId id="2147483653" r:id="rId9"/>
    <p:sldLayoutId id="2147483660" r:id="rId10"/>
    <p:sldLayoutId id="2147483654" r:id="rId11"/>
    <p:sldLayoutId id="2147483655" r:id="rId12"/>
    <p:sldLayoutId id="2147483656" r:id="rId13"/>
    <p:sldLayoutId id="2147483657" r:id="rId14"/>
    <p:sldLayoutId id="2147483663" r:id="rId15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2000" kern="1200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180975" indent="-180975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Arial" panose="020B0604020202020204" pitchFamily="34" charset="0"/>
        <a:buChar char="■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360000" indent="-18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Arial" panose="020B0604020202020204" pitchFamily="34" charset="0"/>
        <a:buChar char="□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8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7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rabicPeriod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54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lphaLcParenR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Clr>
          <a:schemeClr val="accent1"/>
        </a:buClr>
        <a:buSzPct val="90000"/>
        <a:buFont typeface="Arial" panose="020B0604020202020204" pitchFamily="34" charset="0"/>
        <a:buNone/>
        <a:defRPr sz="1600" kern="1200" cap="all" baseline="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P:\Projekte\Hasso Plattner Institut\TEMPLATE_HPI_01_EXP\ppt\media\image3.jpg"/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" r="47"/>
          <a:stretch>
            <a:fillRect/>
          </a:stretch>
        </p:blipFill>
        <p:spPr>
          <a:xfrm>
            <a:off x="358775" y="1058862"/>
            <a:ext cx="8605838" cy="3744913"/>
          </a:xfrm>
        </p:spPr>
      </p:pic>
      <p:sp>
        <p:nvSpPr>
          <p:cNvPr id="6" name="Textplatzhalt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21" name="Title 20"/>
          <p:cNvSpPr>
            <a:spLocks noGrp="1"/>
          </p:cNvSpPr>
          <p:nvPr>
            <p:ph type="ctrTitle"/>
          </p:nvPr>
        </p:nvSpPr>
        <p:spPr/>
        <p:txBody>
          <a:bodyPr tIns="0">
            <a:noAutofit/>
          </a:bodyPr>
          <a:lstStyle/>
          <a:p>
            <a:r>
              <a:rPr lang="de-DE" dirty="0" err="1" smtClean="0"/>
              <a:t>Presentation</a:t>
            </a:r>
            <a:r>
              <a:rPr lang="de-DE" dirty="0" smtClean="0"/>
              <a:t> Title (</a:t>
            </a:r>
            <a:r>
              <a:rPr lang="de-DE" dirty="0" err="1" smtClean="0"/>
              <a:t>Verdana</a:t>
            </a:r>
            <a:r>
              <a:rPr lang="de-DE" dirty="0" smtClean="0"/>
              <a:t> 20pt)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en-US" dirty="0"/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Johannes </a:t>
            </a:r>
            <a:r>
              <a:rPr lang="de-DE" dirty="0" err="1" smtClean="0"/>
              <a:t>Eschrig</a:t>
            </a:r>
            <a:r>
              <a:rPr lang="de-DE" dirty="0" smtClean="0"/>
              <a:t>, Sven Knebel, </a:t>
            </a:r>
            <a:r>
              <a:rPr lang="de-DE" dirty="0" err="1" smtClean="0"/>
              <a:t>Nicco</a:t>
            </a:r>
            <a:r>
              <a:rPr lang="de-DE" dirty="0" smtClean="0"/>
              <a:t> Kunzmann</a:t>
            </a:r>
          </a:p>
          <a:p>
            <a:r>
              <a:rPr lang="de-DE" dirty="0" smtClean="0"/>
              <a:t>MP P1 2015</a:t>
            </a:r>
          </a:p>
          <a:p>
            <a:r>
              <a:rPr lang="de-DE" dirty="0" smtClean="0"/>
              <a:t>Hasso-Plattner-Institut Potsdam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221000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358776" y="108001"/>
            <a:ext cx="6877051" cy="927588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7B1F06F-C86E-44CF-BD48-CD3AF004B37D}" type="datetime1">
              <a:rPr lang="de-DE" smtClean="0"/>
              <a:t>15.04.2015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Presentation Title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91D913BA-B0D8-4B51-9328-DFAA0B370309}" type="slidenum">
              <a:rPr lang="en-US" b="1" smtClean="0"/>
              <a:pPr/>
              <a:t>2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1066754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9dae3f52a9da9add84e87244d4a27be3e5575f3"/>
  <p:tag name="ISPRING_RESOURCE_PATHS_HASH_2" val="97527d9a80d1c254cf63ecdbcf5c3445e7cf98d"/>
</p:tagLst>
</file>

<file path=ppt/theme/theme1.xml><?xml version="1.0" encoding="utf-8"?>
<a:theme xmlns:a="http://schemas.openxmlformats.org/drawingml/2006/main" name="TEMPLATE_HPI_09_EXP_01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300"/>
          </a:spcBef>
          <a:spcAft>
            <a:spcPts val="3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200" dirty="0" err="1" smtClean="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TEMPLATE_HPI_05_EXP" id="{EEEEA749-3836-4DC6-BA52-AE8D0ADE122A}" vid="{1AF48529-3759-4302-91D0-708D448B88CB}"/>
    </a:ext>
  </a:extLst>
</a:theme>
</file>

<file path=ppt/theme/theme2.xml><?xml version="1.0" encoding="utf-8"?>
<a:theme xmlns:a="http://schemas.openxmlformats.org/drawingml/2006/main" name="Office Them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200"/>
          </a:spcBef>
          <a:spcAft>
            <a:spcPts val="2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050" dirty="0" err="1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200"/>
          </a:spcBef>
          <a:spcAft>
            <a:spcPts val="2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050" dirty="0" smtClean="0"/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TEMPLATE_HPI_09_EXP_01</Template>
  <TotalTime>0</TotalTime>
  <Words>26</Words>
  <Application>Microsoft Office PowerPoint</Application>
  <PresentationFormat>Bildschirmpräsentation (16:9)</PresentationFormat>
  <Paragraphs>8</Paragraphs>
  <Slides>2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TEMPLATE_HPI_09_EXP_01</vt:lpstr>
      <vt:lpstr>Presentation Title (Verdana 20pt) - maximum 2 lines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(Verdana 20pt) - maximum 2 lines</dc:title>
  <dc:creator>Johannes</dc:creator>
  <cp:lastModifiedBy>Johannes</cp:lastModifiedBy>
  <cp:revision>3</cp:revision>
  <cp:lastPrinted>2014-05-07T12:19:03Z</cp:lastPrinted>
  <dcterms:created xsi:type="dcterms:W3CDTF">2015-04-15T14:01:13Z</dcterms:created>
  <dcterms:modified xsi:type="dcterms:W3CDTF">2015-04-15T14:07:42Z</dcterms:modified>
</cp:coreProperties>
</file>