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72" r:id="rId3"/>
    <p:sldId id="273" r:id="rId4"/>
    <p:sldId id="274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>
        <p:scale>
          <a:sx n="104" d="100"/>
          <a:sy n="104" d="100"/>
        </p:scale>
        <p:origin x="-396" y="17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EC5A2D1-EA3E-481A-A620-C85731C64501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0E46A81-C325-4F03-BFE0-3C0D3CA71D1F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3C6F248-2593-4729-A236-668DCFE334AD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494AC3-0151-4457-9B2C-162CCBC7E063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28AECFA-A036-4B7D-9B1C-335295FC2F75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7A0FF10-8B8D-46DB-9F97-5FBA6D0A8B78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B618AC-85BD-4261-9A37-6998887D7401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D80536C-8B17-4A0D-A388-91BC2B80D8FA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C77C424-B41A-4574-9DD6-1CCADA01FDCC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A02DE05-E47D-43FA-8287-3357058A5E04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Erste Woche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Johannes </a:t>
            </a:r>
            <a:r>
              <a:rPr lang="de-DE" dirty="0" err="1" smtClean="0"/>
              <a:t>Eschrig</a:t>
            </a:r>
            <a:r>
              <a:rPr lang="de-DE" dirty="0" smtClean="0"/>
              <a:t>, Sven Knebel, </a:t>
            </a:r>
            <a:r>
              <a:rPr lang="de-DE" dirty="0" err="1" smtClean="0"/>
              <a:t>Nicco</a:t>
            </a:r>
            <a:r>
              <a:rPr lang="de-DE" dirty="0" smtClean="0"/>
              <a:t> Kunzmann</a:t>
            </a:r>
          </a:p>
          <a:p>
            <a:r>
              <a:rPr lang="de-DE" dirty="0" smtClean="0"/>
              <a:t>MP P1 2015</a:t>
            </a:r>
          </a:p>
          <a:p>
            <a:r>
              <a:rPr lang="de-DE" dirty="0" smtClean="0"/>
              <a:t>Hasso-Plattner-Institut Potsdam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HP </a:t>
            </a:r>
            <a:r>
              <a:rPr lang="de-DE" dirty="0" err="1" smtClean="0"/>
              <a:t>Helion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B1F06F-C86E-44CF-BD48-CD3AF004B37D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OpenStack</a:t>
            </a:r>
            <a:r>
              <a:rPr lang="de-DE" dirty="0" smtClean="0"/>
              <a:t> Dienstliste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8312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Nested</a:t>
            </a:r>
            <a:r>
              <a:rPr lang="de-DE" dirty="0" smtClean="0"/>
              <a:t> </a:t>
            </a:r>
            <a:r>
              <a:rPr lang="de-DE" dirty="0" err="1" smtClean="0"/>
              <a:t>Virtualization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22188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TEMPLATE_HPI_09_EXP_01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</Template>
  <TotalTime>0</TotalTime>
  <Words>38</Words>
  <Application>Microsoft Office PowerPoint</Application>
  <PresentationFormat>Bildschirmpräsentation (16:9)</PresentationFormat>
  <Paragraphs>17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TEMPLATE_HPI_09_EXP_01</vt:lpstr>
      <vt:lpstr>Erste Woche</vt:lpstr>
      <vt:lpstr>HP Helion</vt:lpstr>
      <vt:lpstr>OpenStack Dienstliste</vt:lpstr>
      <vt:lpstr>Nested Virtualization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</dc:creator>
  <cp:lastModifiedBy>Johannes</cp:lastModifiedBy>
  <cp:revision>5</cp:revision>
  <cp:lastPrinted>2014-05-07T12:19:03Z</cp:lastPrinted>
  <dcterms:created xsi:type="dcterms:W3CDTF">2015-04-15T14:01:13Z</dcterms:created>
  <dcterms:modified xsi:type="dcterms:W3CDTF">2015-04-15T14:09:30Z</dcterms:modified>
</cp:coreProperties>
</file>