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83" r:id="rId3"/>
    <p:sldId id="279" r:id="rId4"/>
    <p:sldId id="284" r:id="rId5"/>
    <p:sldId id="285" r:id="rId6"/>
    <p:sldId id="286" r:id="rId7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94" d="100"/>
          <a:sy n="94" d="100"/>
        </p:scale>
        <p:origin x="-684" y="-9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EC5A2D1-EA3E-481A-A620-C85731C64501}" type="datetime1">
              <a:rPr lang="de-DE" smtClean="0"/>
              <a:t>22.05.2015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0E46A81-C325-4F03-BFE0-3C0D3CA71D1F}" type="datetime1">
              <a:rPr lang="de-DE" smtClean="0"/>
              <a:t>22.05.2015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3C6F248-2593-4729-A236-668DCFE334AD}" type="datetime1">
              <a:rPr lang="de-DE" smtClean="0"/>
              <a:t>22.05.2015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B494AC3-0151-4457-9B2C-162CCBC7E063}" type="datetime1">
              <a:rPr lang="de-DE" smtClean="0"/>
              <a:t>22.05.2015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28AECFA-A036-4B7D-9B1C-335295FC2F75}" type="datetime1">
              <a:rPr lang="de-DE" smtClean="0"/>
              <a:t>22.05.2015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7A0FF10-8B8D-46DB-9F97-5FBA6D0A8B78}" type="datetime1">
              <a:rPr lang="de-DE" smtClean="0"/>
              <a:t>22.05.2015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3B618AC-85BD-4261-9A37-6998887D7401}" type="datetime1">
              <a:rPr lang="de-DE" smtClean="0"/>
              <a:t>22.05.2015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22.05.2015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D80536C-8B17-4A0D-A388-91BC2B80D8FA}" type="datetime1">
              <a:rPr lang="de-DE" smtClean="0"/>
              <a:t>22.05.2015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C77C424-B41A-4574-9DD6-1CCADA01FDCC}" type="datetime1">
              <a:rPr lang="de-DE" smtClean="0"/>
              <a:t>22.05.2015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A02DE05-E47D-43FA-8287-3357058A5E04}" type="datetime1">
              <a:rPr lang="de-DE" smtClean="0"/>
              <a:t>22.05.2015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penstack.org/juno/install-guide/install/apt/content/ch_basic_environment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smtClean="0"/>
              <a:t>Fünfte Woche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Johannes </a:t>
            </a:r>
            <a:r>
              <a:rPr lang="de-DE" dirty="0" err="1" smtClean="0"/>
              <a:t>Eschrig</a:t>
            </a:r>
            <a:r>
              <a:rPr lang="de-DE" dirty="0" smtClean="0"/>
              <a:t>, Sven Knebel, </a:t>
            </a:r>
            <a:r>
              <a:rPr lang="de-DE" dirty="0" err="1" smtClean="0"/>
              <a:t>Nicco</a:t>
            </a:r>
            <a:r>
              <a:rPr lang="de-DE" dirty="0" smtClean="0"/>
              <a:t> Kunzmann</a:t>
            </a:r>
          </a:p>
          <a:p>
            <a:r>
              <a:rPr lang="de-DE" dirty="0" smtClean="0"/>
              <a:t>MP P1 2015</a:t>
            </a:r>
          </a:p>
          <a:p>
            <a:r>
              <a:rPr lang="de-DE" dirty="0" smtClean="0"/>
              <a:t>Hasso-Plattner-Institut Potsdam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OpenStack</a:t>
            </a:r>
            <a:r>
              <a:rPr lang="de-DE" dirty="0" smtClean="0"/>
              <a:t> verstehen</a:t>
            </a:r>
          </a:p>
          <a:p>
            <a:pPr marL="522900" lvl="1" indent="-342900">
              <a:buFont typeface="+mj-lt"/>
              <a:buAutoNum type="alphaLcParenR"/>
            </a:pPr>
            <a:r>
              <a:rPr lang="de-DE" dirty="0" err="1" smtClean="0"/>
              <a:t>DevStack</a:t>
            </a:r>
            <a:r>
              <a:rPr lang="de-DE" dirty="0" smtClean="0"/>
              <a:t> ausprobieren</a:t>
            </a:r>
          </a:p>
          <a:p>
            <a:pPr marL="522900" lvl="1" indent="-342900">
              <a:buFont typeface="+mj-lt"/>
              <a:buAutoNum type="alphaLcParenR"/>
            </a:pPr>
            <a:r>
              <a:rPr lang="de-DE" dirty="0" smtClean="0"/>
              <a:t>Was kann in </a:t>
            </a:r>
            <a:r>
              <a:rPr lang="de-DE" dirty="0" err="1" smtClean="0"/>
              <a:t>OpenStack</a:t>
            </a:r>
            <a:r>
              <a:rPr lang="de-DE" dirty="0" smtClean="0"/>
              <a:t> schief gehen?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>
                <a:sym typeface="Wingdings" panose="05000000000000000000" pitchFamily="2" charset="2"/>
              </a:rPr>
              <a:t>Vorgängerbericht</a:t>
            </a:r>
          </a:p>
          <a:p>
            <a:pPr marL="522900" lvl="1" indent="-342900">
              <a:buFont typeface="+mj-lt"/>
              <a:buAutoNum type="alphaLcParenR"/>
            </a:pPr>
            <a:r>
              <a:rPr lang="de-DE" b="1" dirty="0" err="1" smtClean="0">
                <a:sym typeface="Wingdings" panose="05000000000000000000" pitchFamily="2" charset="2"/>
              </a:rPr>
              <a:t>OpenStack</a:t>
            </a:r>
            <a:r>
              <a:rPr lang="de-DE" b="1" dirty="0" smtClean="0">
                <a:sym typeface="Wingdings" panose="05000000000000000000" pitchFamily="2" charset="2"/>
              </a:rPr>
              <a:t> installieren</a:t>
            </a:r>
            <a:endParaRPr lang="de-DE" b="1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Fehler nachbauen und analysieren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Lösung Bauen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Reproduzierbare Umgebung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22.05.2015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Grober Ablauf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04513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Installation von </a:t>
            </a:r>
            <a:r>
              <a:rPr lang="de-DE" dirty="0" err="1" smtClean="0"/>
              <a:t>OpenStack</a:t>
            </a:r>
            <a:endParaRPr lang="de-DE" dirty="0" smtClean="0"/>
          </a:p>
          <a:p>
            <a:pPr lvl="1"/>
            <a:r>
              <a:rPr lang="de-DE" dirty="0" smtClean="0"/>
              <a:t>Vorerst auf VMs auf dem großem Dell Rechner</a:t>
            </a:r>
          </a:p>
          <a:p>
            <a:pPr lvl="1"/>
            <a:r>
              <a:rPr lang="de-DE" dirty="0" smtClean="0"/>
              <a:t>Noch keine echte Verteilte Installation, da Rechner am HPI-Netz hängen</a:t>
            </a:r>
            <a:endParaRPr lang="de-DE" dirty="0" smtClean="0"/>
          </a:p>
          <a:p>
            <a:pPr lvl="2"/>
            <a:r>
              <a:rPr lang="de-DE" dirty="0" smtClean="0"/>
              <a:t>Problematisch, damit das Netzwerk für </a:t>
            </a:r>
            <a:r>
              <a:rPr lang="de-DE" dirty="0" err="1" smtClean="0"/>
              <a:t>OpenStack</a:t>
            </a:r>
            <a:r>
              <a:rPr lang="de-DE" dirty="0" smtClean="0"/>
              <a:t> zu konfigurieren</a:t>
            </a:r>
          </a:p>
          <a:p>
            <a:pPr lvl="2"/>
            <a:r>
              <a:rPr lang="de-DE" dirty="0" smtClean="0"/>
              <a:t>Lösungsansatz: Router zwischenschalten</a:t>
            </a:r>
          </a:p>
          <a:p>
            <a:pPr lvl="2"/>
            <a:r>
              <a:rPr lang="de-DE" dirty="0" smtClean="0"/>
              <a:t>Als Router werden wir versuchen einen kleinen Lenovo-Rechner zu benutzen, brauchen dafür aber noch eine zweite (externe) Netzwerkkarte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22.05.2015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OpenStack</a:t>
            </a:r>
            <a:r>
              <a:rPr lang="de-DE" dirty="0" smtClean="0"/>
              <a:t> </a:t>
            </a:r>
            <a:r>
              <a:rPr lang="de-DE" dirty="0"/>
              <a:t>I</a:t>
            </a:r>
            <a:r>
              <a:rPr lang="de-DE" dirty="0" smtClean="0"/>
              <a:t>nstallation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01117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Beispielarchitektur aus der Dokumentation:</a:t>
            </a:r>
          </a:p>
          <a:p>
            <a:pPr lvl="1"/>
            <a:r>
              <a:rPr lang="de-DE" dirty="0" smtClean="0"/>
              <a:t>3 Nodes</a:t>
            </a:r>
          </a:p>
          <a:p>
            <a:pPr lvl="2"/>
            <a:r>
              <a:rPr lang="de-DE" dirty="0" smtClean="0"/>
              <a:t>Controller </a:t>
            </a:r>
            <a:r>
              <a:rPr lang="de-DE" dirty="0" err="1" smtClean="0"/>
              <a:t>Node</a:t>
            </a:r>
            <a:endParaRPr lang="de-DE" dirty="0" smtClean="0"/>
          </a:p>
          <a:p>
            <a:pPr lvl="2"/>
            <a:r>
              <a:rPr lang="de-DE" dirty="0" smtClean="0"/>
              <a:t>Network</a:t>
            </a:r>
            <a:r>
              <a:rPr lang="de-DE" dirty="0"/>
              <a:t> </a:t>
            </a:r>
            <a:r>
              <a:rPr lang="de-DE" dirty="0" err="1" smtClean="0"/>
              <a:t>Node</a:t>
            </a:r>
            <a:endParaRPr lang="de-DE" dirty="0" smtClean="0"/>
          </a:p>
          <a:p>
            <a:pPr lvl="2"/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1</a:t>
            </a:r>
          </a:p>
          <a:p>
            <a:pPr lvl="1"/>
            <a:r>
              <a:rPr lang="de-DE" dirty="0" smtClean="0"/>
              <a:t>3 Netzwerke</a:t>
            </a:r>
          </a:p>
          <a:p>
            <a:pPr lvl="2"/>
            <a:r>
              <a:rPr lang="de-DE" dirty="0" smtClean="0"/>
              <a:t>Management </a:t>
            </a:r>
          </a:p>
          <a:p>
            <a:pPr lvl="2"/>
            <a:r>
              <a:rPr lang="de-DE" dirty="0" smtClean="0"/>
              <a:t>Tunnel</a:t>
            </a:r>
          </a:p>
          <a:p>
            <a:pPr lvl="2"/>
            <a:r>
              <a:rPr lang="de-DE" dirty="0" err="1" smtClean="0"/>
              <a:t>External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22.05.2015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OpenStack</a:t>
            </a:r>
            <a:r>
              <a:rPr lang="de-DE" dirty="0" smtClean="0"/>
              <a:t> auf </a:t>
            </a:r>
            <a:r>
              <a:rPr lang="de-DE" dirty="0"/>
              <a:t>VMs installieren</a:t>
            </a:r>
            <a:br>
              <a:rPr lang="de-DE" dirty="0"/>
            </a:br>
            <a:r>
              <a:rPr lang="de-DE" sz="1000" dirty="0">
                <a:hlinkClick r:id="rId2"/>
              </a:rPr>
              <a:t>http://</a:t>
            </a:r>
            <a:r>
              <a:rPr lang="de-DE" sz="1000" dirty="0" smtClean="0">
                <a:hlinkClick r:id="rId2"/>
              </a:rPr>
              <a:t>docs.openstack.org/juno/install-guide/install/apt/content/ch_basic_environment.html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63081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22.05.2015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pic>
        <p:nvPicPr>
          <p:cNvPr id="7" name="Picture 3" descr="C:\Users\Johannes\Desktop\installguidearch-neutron-networ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3478"/>
            <a:ext cx="5472608" cy="5002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6090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</a:rPr>
              <a:t>Virtuelles Netzwerk Konfiguriert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Datenbank auf Control-</a:t>
            </a:r>
            <a:r>
              <a:rPr lang="de-DE" dirty="0" err="1" smtClean="0">
                <a:solidFill>
                  <a:srgbClr val="00B050"/>
                </a:solidFill>
              </a:rPr>
              <a:t>Node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smtClean="0">
                <a:solidFill>
                  <a:srgbClr val="00B050"/>
                </a:solidFill>
              </a:rPr>
              <a:t>Messaging Service auf Control-</a:t>
            </a:r>
            <a:r>
              <a:rPr lang="de-DE" dirty="0" err="1" smtClean="0">
                <a:solidFill>
                  <a:srgbClr val="00B050"/>
                </a:solidFill>
              </a:rPr>
              <a:t>Node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smtClean="0">
                <a:solidFill>
                  <a:srgbClr val="00B050"/>
                </a:solidFill>
              </a:rPr>
              <a:t>Identity Service auf Control-</a:t>
            </a:r>
            <a:r>
              <a:rPr lang="de-DE" dirty="0" err="1" smtClean="0">
                <a:solidFill>
                  <a:srgbClr val="00B050"/>
                </a:solidFill>
              </a:rPr>
              <a:t>Node</a:t>
            </a:r>
            <a:r>
              <a:rPr lang="de-DE" dirty="0" smtClean="0">
                <a:solidFill>
                  <a:srgbClr val="00B050"/>
                </a:solidFill>
              </a:rPr>
              <a:t> (</a:t>
            </a:r>
            <a:r>
              <a:rPr lang="de-DE" dirty="0" err="1" smtClean="0">
                <a:solidFill>
                  <a:srgbClr val="00B050"/>
                </a:solidFill>
              </a:rPr>
              <a:t>Keystone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Image Service auf Control-</a:t>
            </a:r>
            <a:r>
              <a:rPr lang="de-DE" dirty="0" err="1" smtClean="0">
                <a:solidFill>
                  <a:srgbClr val="00B050"/>
                </a:solidFill>
              </a:rPr>
              <a:t>Node</a:t>
            </a:r>
            <a:r>
              <a:rPr lang="de-DE" dirty="0" smtClean="0">
                <a:solidFill>
                  <a:srgbClr val="00B050"/>
                </a:solidFill>
              </a:rPr>
              <a:t> (</a:t>
            </a:r>
            <a:r>
              <a:rPr lang="de-DE" dirty="0" err="1" smtClean="0">
                <a:solidFill>
                  <a:srgbClr val="00B050"/>
                </a:solidFill>
              </a:rPr>
              <a:t>Glance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</a:p>
          <a:p>
            <a:r>
              <a:rPr lang="de-DE" dirty="0" err="1" smtClean="0">
                <a:solidFill>
                  <a:srgbClr val="00B050"/>
                </a:solidFill>
              </a:rPr>
              <a:t>Compute</a:t>
            </a:r>
            <a:r>
              <a:rPr lang="de-DE" dirty="0" smtClean="0">
                <a:solidFill>
                  <a:srgbClr val="00B050"/>
                </a:solidFill>
              </a:rPr>
              <a:t> Service auf Control-</a:t>
            </a:r>
            <a:r>
              <a:rPr lang="de-DE" dirty="0" err="1" smtClean="0">
                <a:solidFill>
                  <a:srgbClr val="00B050"/>
                </a:solidFill>
              </a:rPr>
              <a:t>Node</a:t>
            </a:r>
            <a:r>
              <a:rPr lang="de-DE" dirty="0" smtClean="0">
                <a:solidFill>
                  <a:srgbClr val="00B050"/>
                </a:solidFill>
              </a:rPr>
              <a:t> (Nova)</a:t>
            </a:r>
          </a:p>
          <a:p>
            <a:r>
              <a:rPr lang="de-DE" dirty="0" err="1" smtClean="0">
                <a:solidFill>
                  <a:srgbClr val="FF0000"/>
                </a:solidFill>
              </a:rPr>
              <a:t>Compute</a:t>
            </a:r>
            <a:r>
              <a:rPr lang="de-DE" dirty="0" smtClean="0">
                <a:solidFill>
                  <a:srgbClr val="FF0000"/>
                </a:solidFill>
              </a:rPr>
              <a:t> Service auf </a:t>
            </a:r>
            <a:r>
              <a:rPr lang="de-DE" dirty="0" err="1" smtClean="0">
                <a:solidFill>
                  <a:srgbClr val="FF0000"/>
                </a:solidFill>
              </a:rPr>
              <a:t>Compute-Node</a:t>
            </a:r>
            <a:r>
              <a:rPr lang="de-DE" dirty="0" smtClean="0">
                <a:solidFill>
                  <a:srgbClr val="FF0000"/>
                </a:solidFill>
              </a:rPr>
              <a:t> (Nova)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Network Service installieren (Neutron)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Dashboard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22.05.2015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Status der </a:t>
            </a:r>
            <a:r>
              <a:rPr lang="de-DE" dirty="0" err="1" smtClean="0"/>
              <a:t>OpenStack</a:t>
            </a:r>
            <a:r>
              <a:rPr lang="de-DE" dirty="0" smtClean="0"/>
              <a:t> VM Installation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99722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TEMPLATE_HPI_09_EXP_01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TEMPLATE_HPI_09_EXP_01</Template>
  <TotalTime>0</TotalTime>
  <Words>198</Words>
  <Application>Microsoft Office PowerPoint</Application>
  <PresentationFormat>Bildschirmpräsentation (16:9)</PresentationFormat>
  <Paragraphs>59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TEMPLATE_HPI_09_EXP_01</vt:lpstr>
      <vt:lpstr>Fünfte Woche</vt:lpstr>
      <vt:lpstr>Grober Ablauf</vt:lpstr>
      <vt:lpstr>OpenStack Installation</vt:lpstr>
      <vt:lpstr>OpenStack auf VMs installieren http://docs.openstack.org/juno/install-guide/install/apt/content/ch_basic_environment.html</vt:lpstr>
      <vt:lpstr>PowerPoint-Präsentation</vt:lpstr>
      <vt:lpstr>Status der OpenStack VM Installation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Johannes</dc:creator>
  <cp:lastModifiedBy>Johannes</cp:lastModifiedBy>
  <cp:revision>93</cp:revision>
  <cp:lastPrinted>2014-05-07T12:19:03Z</cp:lastPrinted>
  <dcterms:created xsi:type="dcterms:W3CDTF">2015-04-15T14:01:13Z</dcterms:created>
  <dcterms:modified xsi:type="dcterms:W3CDTF">2015-05-22T15:27:24Z</dcterms:modified>
</cp:coreProperties>
</file>