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8" r:id="rId2"/>
    <p:sldId id="283" r:id="rId3"/>
    <p:sldId id="279" r:id="rId4"/>
    <p:sldId id="276" r:id="rId5"/>
    <p:sldId id="281" r:id="rId6"/>
    <p:sldId id="282" r:id="rId7"/>
    <p:sldId id="280" r:id="rId8"/>
  </p:sldIdLst>
  <p:sldSz cx="9144000" cy="5143500" type="screen16x9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C"/>
    <a:srgbClr val="FCFCFC"/>
    <a:srgbClr val="FCFCFD"/>
    <a:srgbClr val="FCFDFD"/>
    <a:srgbClr val="FDFDFD"/>
    <a:srgbClr val="FDFDFE"/>
    <a:srgbClr val="FDFEFE"/>
    <a:srgbClr val="FE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 showGuides="1">
      <p:cViewPr varScale="1">
        <p:scale>
          <a:sx n="94" d="100"/>
          <a:sy n="94" d="100"/>
        </p:scale>
        <p:origin x="-696" y="-90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5/13/2015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5/13/2015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4EC5A2D1-EA3E-481A-A620-C85731C64501}" type="datetime1">
              <a:rPr lang="de-DE" smtClean="0"/>
              <a:t>13.05.2015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0E46A81-C325-4F03-BFE0-3C0D3CA71D1F}" type="datetime1">
              <a:rPr lang="de-DE" smtClean="0"/>
              <a:t>13.05.2015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3C6F248-2593-4729-A236-668DCFE334AD}" type="datetime1">
              <a:rPr lang="de-DE" smtClean="0"/>
              <a:t>13.05.2015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B494AC3-0151-4457-9B2C-162CCBC7E063}" type="datetime1">
              <a:rPr lang="de-DE" smtClean="0"/>
              <a:t>13.05.2015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28AECFA-A036-4B7D-9B1C-335295FC2F75}" type="datetime1">
              <a:rPr lang="de-DE" smtClean="0"/>
              <a:t>13.05.2015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7A0FF10-8B8D-46DB-9F97-5FBA6D0A8B78}" type="datetime1">
              <a:rPr lang="de-DE" smtClean="0"/>
              <a:t>13.05.2015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3B618AC-85BD-4261-9A37-6998887D7401}" type="datetime1">
              <a:rPr lang="de-DE" smtClean="0"/>
              <a:t>13.05.2015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80000" indent="-180000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360000" indent="-180975">
              <a:buFont typeface="Arial" panose="020B0604020202020204" pitchFamily="34" charset="0"/>
              <a:buChar char="□"/>
              <a:defRPr/>
            </a:lvl2pPr>
            <a:lvl3pPr marL="540000" indent="-180000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131CF8A-3156-47FC-BFBC-D30FEA88E70B}" type="datetime1">
              <a:rPr lang="de-DE" smtClean="0"/>
              <a:t>13.05.2015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D80536C-8B17-4A0D-A388-91BC2B80D8FA}" type="datetime1">
              <a:rPr lang="de-DE" smtClean="0"/>
              <a:t>13.05.2015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8C77C424-B41A-4574-9DD6-1CCADA01FDCC}" type="datetime1">
              <a:rPr lang="de-DE" smtClean="0"/>
              <a:t>13.05.2015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AA02DE05-E47D-43FA-8287-3357058A5E04}" type="datetime1">
              <a:rPr lang="de-DE" smtClean="0"/>
              <a:t>13.05.2015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cclab/vagrant-devstack" TargetMode="External"/><Relationship Id="rId2" Type="http://schemas.openxmlformats.org/officeDocument/2006/relationships/hyperlink" Target="https://github.com/MasterprojectOpenStack2015/sourcecode/wiki/Dependability-Modeling-on-OpenStack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blog.zhaw.ch/icclab/dependability-modeling-on-openstack-part-3/" TargetMode="External"/><Relationship Id="rId4" Type="http://schemas.openxmlformats.org/officeDocument/2006/relationships/hyperlink" Target="https://github.com/Netflix/SimianArmy/wik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tflix/SimianArmy/wiki/Chaos-Monkey" TargetMode="External"/><Relationship Id="rId2" Type="http://schemas.openxmlformats.org/officeDocument/2006/relationships/hyperlink" Target="https://github.com/openstack/tempest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is.muni.cz/th/325503/fi_m/thesis.pdf" TargetMode="External"/><Relationship Id="rId4" Type="http://schemas.openxmlformats.org/officeDocument/2006/relationships/hyperlink" Target="https://github.com/mkollaro/destroystack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tflix/SimianArmy/wiki/Chaos-Monkey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:\Projekte\Hasso Plattner Institut\TEMPLATE_HPI_01_EXP\ppt\media\image3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>
            <a:fillRect/>
          </a:stretch>
        </p:blipFill>
        <p:spPr>
          <a:xfrm>
            <a:off x="358775" y="1058862"/>
            <a:ext cx="8605838" cy="3744913"/>
          </a:xfrm>
        </p:spPr>
      </p:pic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 tIns="0">
            <a:noAutofit/>
          </a:bodyPr>
          <a:lstStyle/>
          <a:p>
            <a:r>
              <a:rPr lang="de-DE" dirty="0" smtClean="0"/>
              <a:t>Dritte/Vierte Woche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Johannes </a:t>
            </a:r>
            <a:r>
              <a:rPr lang="de-DE" dirty="0" err="1" smtClean="0"/>
              <a:t>Eschrig</a:t>
            </a:r>
            <a:r>
              <a:rPr lang="de-DE" dirty="0" smtClean="0"/>
              <a:t>, Sven Knebel, </a:t>
            </a:r>
            <a:r>
              <a:rPr lang="de-DE" dirty="0" err="1" smtClean="0"/>
              <a:t>Nicco</a:t>
            </a:r>
            <a:r>
              <a:rPr lang="de-DE" dirty="0" smtClean="0"/>
              <a:t> Kunzmann</a:t>
            </a:r>
          </a:p>
          <a:p>
            <a:r>
              <a:rPr lang="de-DE" dirty="0" smtClean="0"/>
              <a:t>MP P1 2015</a:t>
            </a:r>
          </a:p>
          <a:p>
            <a:r>
              <a:rPr lang="de-DE" dirty="0" smtClean="0"/>
              <a:t>Hasso-Plattner-Institut Potsdam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21000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 smtClean="0"/>
              <a:t>OpenStack</a:t>
            </a:r>
            <a:r>
              <a:rPr lang="de-DE" dirty="0" smtClean="0"/>
              <a:t> verstehen</a:t>
            </a:r>
          </a:p>
          <a:p>
            <a:pPr marL="522900" lvl="1" indent="-342900">
              <a:buFont typeface="+mj-lt"/>
              <a:buAutoNum type="alphaLcParenR"/>
            </a:pPr>
            <a:r>
              <a:rPr lang="de-DE" dirty="0" err="1" smtClean="0"/>
              <a:t>DevStack</a:t>
            </a:r>
            <a:r>
              <a:rPr lang="de-DE" dirty="0" smtClean="0"/>
              <a:t> ausprobieren</a:t>
            </a:r>
          </a:p>
          <a:p>
            <a:pPr marL="522900" lvl="1" indent="-342900">
              <a:buFont typeface="+mj-lt"/>
              <a:buAutoNum type="alphaLcParenR"/>
            </a:pPr>
            <a:r>
              <a:rPr lang="de-DE" dirty="0" smtClean="0"/>
              <a:t>Was kann in </a:t>
            </a:r>
            <a:r>
              <a:rPr lang="de-DE" dirty="0" err="1" smtClean="0"/>
              <a:t>OpenStack</a:t>
            </a:r>
            <a:r>
              <a:rPr lang="de-DE" dirty="0" smtClean="0"/>
              <a:t> schief gehen? </a:t>
            </a:r>
            <a:r>
              <a:rPr lang="de-DE" dirty="0" smtClean="0">
                <a:sym typeface="Wingdings" panose="05000000000000000000" pitchFamily="2" charset="2"/>
              </a:rPr>
              <a:t> Vorgängerbericht</a:t>
            </a: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Fehler nachbauen und analysieren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Lösung Bauen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Reproduzierbare Umgebung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131CF8A-3156-47FC-BFBC-D30FEA88E70B}" type="datetime1">
              <a:rPr lang="de-DE" smtClean="0"/>
              <a:t>13.05.2015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1D913BA-B0D8-4B51-9328-DFAA0B370309}" type="slidenum">
              <a:rPr lang="en-US" b="1" smtClean="0"/>
              <a:pPr/>
              <a:t>2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TODOs von letztem Mal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045135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Installation </a:t>
            </a:r>
            <a:r>
              <a:rPr lang="en-US" dirty="0" smtClean="0"/>
              <a:t>von </a:t>
            </a:r>
            <a:r>
              <a:rPr lang="en-US" dirty="0" err="1" smtClean="0"/>
              <a:t>DevStack</a:t>
            </a:r>
            <a:endParaRPr lang="en-US" dirty="0" smtClean="0"/>
          </a:p>
          <a:p>
            <a:pPr lvl="1"/>
            <a:r>
              <a:rPr lang="en-US" dirty="0" err="1" smtClean="0"/>
              <a:t>DevStack</a:t>
            </a:r>
            <a:r>
              <a:rPr lang="en-US" dirty="0" smtClean="0"/>
              <a:t> installation is up and running and survives reboot</a:t>
            </a:r>
          </a:p>
          <a:p>
            <a:pPr lvl="1"/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131CF8A-3156-47FC-BFBC-D30FEA88E70B}" type="datetime1">
              <a:rPr lang="de-DE" smtClean="0"/>
              <a:t>13.05.2015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1D913BA-B0D8-4B51-9328-DFAA0B370309}" type="slidenum">
              <a:rPr lang="en-US" b="1" smtClean="0"/>
              <a:pPr/>
              <a:t>3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DevStack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011178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Summarized also in Our Wiki:</a:t>
            </a:r>
          </a:p>
          <a:p>
            <a:pPr lvl="1"/>
            <a:r>
              <a:rPr lang="en-US" sz="900" dirty="0">
                <a:hlinkClick r:id="rId2"/>
              </a:rPr>
              <a:t>https://</a:t>
            </a:r>
            <a:r>
              <a:rPr lang="en-US" sz="900" dirty="0" smtClean="0">
                <a:hlinkClick r:id="rId2"/>
              </a:rPr>
              <a:t>github.com/MasterprojectOpenStack2015/sourcecode/wiki/Dependability-Modeling-on-OpenStack</a:t>
            </a:r>
            <a:endParaRPr lang="en-US" sz="900" dirty="0" smtClean="0"/>
          </a:p>
          <a:p>
            <a:endParaRPr lang="en-US" dirty="0" smtClean="0"/>
          </a:p>
          <a:p>
            <a:r>
              <a:rPr lang="en-US" dirty="0" smtClean="0"/>
              <a:t>Key Points:</a:t>
            </a:r>
          </a:p>
          <a:p>
            <a:pPr lvl="1"/>
            <a:r>
              <a:rPr lang="en-US" dirty="0" smtClean="0"/>
              <a:t>Establish </a:t>
            </a:r>
            <a:r>
              <a:rPr lang="en-US" dirty="0"/>
              <a:t>a test framework on OpenStack architecture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hlinkClick r:id="rId3"/>
              </a:rPr>
              <a:t>Vagrant-</a:t>
            </a:r>
            <a:r>
              <a:rPr lang="en-US" dirty="0" err="1">
                <a:hlinkClick r:id="rId3"/>
              </a:rPr>
              <a:t>Devstack</a:t>
            </a:r>
            <a:r>
              <a:rPr lang="en-US" dirty="0"/>
              <a:t> to implement a system architecture for testing (This looks very promising for our needs as well, allows the automated creation of a VM with </a:t>
            </a:r>
            <a:r>
              <a:rPr lang="en-US" dirty="0" err="1"/>
              <a:t>devstack</a:t>
            </a:r>
            <a:r>
              <a:rPr lang="en-US" dirty="0"/>
              <a:t> installed and running, i.e. for our </a:t>
            </a:r>
            <a:r>
              <a:rPr lang="de-DE" dirty="0" err="1" smtClean="0"/>
              <a:t>reproducibility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Simian Armey</a:t>
            </a:r>
            <a:r>
              <a:rPr lang="en-US" dirty="0"/>
              <a:t> consists of services (Monkeys) in the cloud for generating various kinds of failures, detecting abnormal conditions, and testing our ability to survive them. </a:t>
            </a:r>
          </a:p>
          <a:p>
            <a:pPr lvl="1"/>
            <a:endParaRPr lang="de-DE" sz="1050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131CF8A-3156-47FC-BFBC-D30FEA88E70B}" type="datetime1">
              <a:rPr lang="de-DE" smtClean="0"/>
              <a:t>13.05.2015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1D913BA-B0D8-4B51-9328-DFAA0B370309}" type="slidenum">
              <a:rPr lang="en-US" b="1" smtClean="0"/>
              <a:pPr/>
              <a:t>4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Dependability</a:t>
            </a:r>
            <a:r>
              <a:rPr lang="de-DE" dirty="0"/>
              <a:t> Modeling on </a:t>
            </a:r>
            <a:r>
              <a:rPr lang="de-DE" dirty="0" err="1" smtClean="0"/>
              <a:t>OpenStack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200" dirty="0">
                <a:hlinkClick r:id="rId5"/>
              </a:rPr>
              <a:t>http://blog.zhaw.ch/icclab/dependability-modeling-on-openstack-part-3</a:t>
            </a:r>
            <a:r>
              <a:rPr lang="de-DE" sz="1200" dirty="0" smtClean="0">
                <a:hlinkClick r:id="rId5"/>
              </a:rPr>
              <a:t>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749060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Thesis on </a:t>
            </a:r>
            <a:r>
              <a:rPr lang="de-DE" dirty="0" err="1" smtClean="0"/>
              <a:t>OpenStack</a:t>
            </a:r>
            <a:r>
              <a:rPr lang="de-DE" dirty="0" smtClean="0"/>
              <a:t> Fault </a:t>
            </a:r>
            <a:r>
              <a:rPr lang="de-DE" dirty="0" err="1" smtClean="0"/>
              <a:t>Injection</a:t>
            </a:r>
            <a:endParaRPr lang="de-DE" dirty="0" smtClean="0"/>
          </a:p>
          <a:p>
            <a:r>
              <a:rPr lang="de-DE" dirty="0" smtClean="0"/>
              <a:t>Key Points:</a:t>
            </a:r>
          </a:p>
          <a:p>
            <a:pPr lvl="1"/>
            <a:r>
              <a:rPr lang="en-US" dirty="0"/>
              <a:t>Fault Injection Tools </a:t>
            </a:r>
            <a:r>
              <a:rPr lang="en-US" dirty="0" err="1">
                <a:hlinkClick r:id="rId2"/>
              </a:rPr>
              <a:t>Temptest</a:t>
            </a:r>
            <a:r>
              <a:rPr lang="en-US" dirty="0"/>
              <a:t>: set of integration tests for </a:t>
            </a:r>
            <a:r>
              <a:rPr lang="en-US" dirty="0" err="1"/>
              <a:t>openstack</a:t>
            </a:r>
            <a:r>
              <a:rPr lang="en-US" dirty="0"/>
              <a:t>, can be used to verify that OpenStack is still working after a fault injection</a:t>
            </a:r>
          </a:p>
          <a:p>
            <a:pPr lvl="1"/>
            <a:r>
              <a:rPr lang="en-US" dirty="0">
                <a:hlinkClick r:id="rId3"/>
              </a:rPr>
              <a:t>Chaos </a:t>
            </a:r>
            <a:r>
              <a:rPr lang="en-US" dirty="0" smtClean="0">
                <a:hlinkClick r:id="rId3"/>
              </a:rPr>
              <a:t>Monkey</a:t>
            </a:r>
            <a:r>
              <a:rPr lang="en-US" dirty="0" smtClean="0"/>
              <a:t>: See if this is applicable for OpenStack</a:t>
            </a:r>
            <a:endParaRPr lang="en-US" dirty="0"/>
          </a:p>
          <a:p>
            <a:pPr lvl="1"/>
            <a:r>
              <a:rPr lang="en-US" dirty="0" err="1">
                <a:hlinkClick r:id="rId4"/>
              </a:rPr>
              <a:t>DestroyStack</a:t>
            </a:r>
            <a:r>
              <a:rPr lang="en-US" dirty="0"/>
              <a:t>: This project tries to test the reliability of OpenStack by simulating failures, network problems and generally destroying data and nodes to see if the setup survives it. </a:t>
            </a:r>
          </a:p>
          <a:p>
            <a:pPr lvl="1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131CF8A-3156-47FC-BFBC-D30FEA88E70B}" type="datetime1">
              <a:rPr lang="de-DE" smtClean="0"/>
              <a:t>13.05.2015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1D913BA-B0D8-4B51-9328-DFAA0B370309}" type="slidenum">
              <a:rPr lang="en-US" b="1" smtClean="0"/>
              <a:pPr/>
              <a:t>5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injection testing of OpenStack</a:t>
            </a:r>
            <a:br>
              <a:rPr lang="en-US" dirty="0"/>
            </a:br>
            <a:r>
              <a:rPr lang="en-US" sz="1100" dirty="0">
                <a:hlinkClick r:id="rId5"/>
              </a:rPr>
              <a:t>http://</a:t>
            </a:r>
            <a:r>
              <a:rPr lang="en-US" sz="1100" dirty="0" smtClean="0">
                <a:hlinkClick r:id="rId5"/>
              </a:rPr>
              <a:t>is.muni.cz/th/325503/fi_m/thesis.pdf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111865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Different </a:t>
            </a:r>
            <a:r>
              <a:rPr lang="en-US" dirty="0"/>
              <a:t>services called Monkeys </a:t>
            </a:r>
            <a:endParaRPr lang="en-US" dirty="0" smtClean="0"/>
          </a:p>
          <a:p>
            <a:pPr lvl="1"/>
            <a:r>
              <a:rPr lang="en-US" b="1" dirty="0" smtClean="0"/>
              <a:t>Chaos </a:t>
            </a:r>
            <a:r>
              <a:rPr lang="en-US" b="1" dirty="0"/>
              <a:t>Monkey </a:t>
            </a:r>
            <a:r>
              <a:rPr lang="en-US" dirty="0"/>
              <a:t>is the service which identifies groups of systems and randomly terminates one of the systems in a group.</a:t>
            </a:r>
          </a:p>
          <a:p>
            <a:r>
              <a:rPr lang="en-US" dirty="0" smtClean="0"/>
              <a:t>For </a:t>
            </a:r>
            <a:r>
              <a:rPr lang="en-US" dirty="0"/>
              <a:t>Amazon Web Services, we would have to see how far we can maybe apply this to </a:t>
            </a:r>
            <a:r>
              <a:rPr lang="en-US" dirty="0" smtClean="0"/>
              <a:t>OpenStack/</a:t>
            </a:r>
            <a:r>
              <a:rPr lang="en-US" dirty="0" err="1" smtClean="0"/>
              <a:t>Devstack</a:t>
            </a:r>
            <a:endParaRPr lang="en-US" dirty="0" smtClean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131CF8A-3156-47FC-BFBC-D30FEA88E70B}" type="datetime1">
              <a:rPr lang="de-DE" smtClean="0"/>
              <a:t>13.05.2015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1D913BA-B0D8-4B51-9328-DFAA0B370309}" type="slidenum">
              <a:rPr lang="en-US" b="1" smtClean="0"/>
              <a:pPr/>
              <a:t>6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Simian</a:t>
            </a:r>
            <a:r>
              <a:rPr lang="de-DE" dirty="0"/>
              <a:t> </a:t>
            </a:r>
            <a:r>
              <a:rPr lang="de-DE" dirty="0" err="1" smtClean="0"/>
              <a:t>Army</a:t>
            </a:r>
            <a:r>
              <a:rPr lang="de-DE" dirty="0"/>
              <a:t/>
            </a:r>
            <a:br>
              <a:rPr lang="de-DE" dirty="0"/>
            </a:br>
            <a:r>
              <a:rPr lang="de-DE" sz="1100" dirty="0">
                <a:hlinkClick r:id="rId2"/>
              </a:rPr>
              <a:t>https://</a:t>
            </a:r>
            <a:r>
              <a:rPr lang="de-DE" sz="1100" dirty="0" smtClean="0">
                <a:hlinkClick r:id="rId2"/>
              </a:rPr>
              <a:t>github.com/Netflix/SimianArmy/wiki/Chaos-Monkey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498776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Fault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smtClean="0"/>
              <a:t>Analysis im Report des Vorgängerprojekts anschauen.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131CF8A-3156-47FC-BFBC-D30FEA88E70B}" type="datetime1">
              <a:rPr lang="de-DE" smtClean="0"/>
              <a:t>13.05.2015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1D913BA-B0D8-4B51-9328-DFAA0B370309}" type="slidenum">
              <a:rPr lang="en-US" b="1" smtClean="0"/>
              <a:pPr/>
              <a:t>7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Liste von Sachen, die schief gehen können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252019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dae3f52a9da9add84e87244d4a27be3e5575f3"/>
  <p:tag name="ISPRING_RESOURCE_PATHS_HASH_2" val="97527d9a80d1c254cf63ecdbcf5c3445e7cf98d"/>
</p:tagLst>
</file>

<file path=ppt/theme/theme1.xml><?xml version="1.0" encoding="utf-8"?>
<a:theme xmlns:a="http://schemas.openxmlformats.org/drawingml/2006/main" name="TEMPLATE_HPI_09_EXP_01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TEMPLATE_HPI_09_EXP_01</Template>
  <TotalTime>0</TotalTime>
  <Words>320</Words>
  <Application>Microsoft Office PowerPoint</Application>
  <PresentationFormat>Bildschirmpräsentation (16:9)</PresentationFormat>
  <Paragraphs>62</Paragraphs>
  <Slides>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TEMPLATE_HPI_09_EXP_01</vt:lpstr>
      <vt:lpstr>Dritte/Vierte Woche</vt:lpstr>
      <vt:lpstr>TODOs von letztem Mal</vt:lpstr>
      <vt:lpstr>DevStack</vt:lpstr>
      <vt:lpstr>Dependability Modeling on OpenStack http://blog.zhaw.ch/icclab/dependability-modeling-on-openstack-part-3/</vt:lpstr>
      <vt:lpstr>Fault injection testing of OpenStack http://is.muni.cz/th/325503/fi_m/thesis.pdf</vt:lpstr>
      <vt:lpstr>Simian Army https://github.com/Netflix/SimianArmy/wiki/Chaos-Monkey</vt:lpstr>
      <vt:lpstr>Liste von Sachen, die schief gehen können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(Verdana 20pt) - maximum 2 lines</dc:title>
  <dc:creator>Johannes</dc:creator>
  <cp:lastModifiedBy>Johannes</cp:lastModifiedBy>
  <cp:revision>59</cp:revision>
  <cp:lastPrinted>2014-05-07T12:19:03Z</cp:lastPrinted>
  <dcterms:created xsi:type="dcterms:W3CDTF">2015-04-15T14:01:13Z</dcterms:created>
  <dcterms:modified xsi:type="dcterms:W3CDTF">2015-05-13T14:10:52Z</dcterms:modified>
</cp:coreProperties>
</file>