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24873/" TargetMode="External"/><Relationship Id="rId2" Type="http://schemas.openxmlformats.org/officeDocument/2006/relationships/hyperlink" Target="https://docs.microsoft.com/ru-ru/aspnet/core/fundamentals/http-requests?view=aspnetcore-2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Netsta/&#1042;&#1099;&#1076;&#1072;&#1074;&#1072;&#1077;&#1084;&#1072;&#1103;_&#1080;&#1085;&#1092;&#1086;&#1088;&#1084;&#1072;&#1094;&#1080;&#1103;t" TargetMode="External"/><Relationship Id="rId5" Type="http://schemas.openxmlformats.org/officeDocument/2006/relationships/hyperlink" Target="https://ru.wikipedia.org/wiki/Netsta/&#1042;&#1099;&#1076;&#1072;&#1074;&#1072;&#1077;&#1084;&#1072;&#1103;_&#1080;&#1085;&#1092;&#1086;&#1088;&#1084;&#1072;&#1094;&#1080;&#1103;" TargetMode="External"/><Relationship Id="rId4" Type="http://schemas.openxmlformats.org/officeDocument/2006/relationships/hyperlink" Target="https://github.com/RogovArtem/IHttpFactoryExamp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19200"/>
            <a:ext cx="7766936" cy="2831636"/>
          </a:xfrm>
        </p:spPr>
        <p:txBody>
          <a:bodyPr/>
          <a:lstStyle/>
          <a:p>
            <a:pPr algn="l"/>
            <a:r>
              <a:rPr lang="ru-RU" dirty="0"/>
              <a:t>Фабрика </a:t>
            </a:r>
            <a:r>
              <a:rPr lang="en-US" dirty="0" err="1"/>
              <a:t>HttpClient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IHttpClientFactory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294673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Зачем это нужно и как можно применить у нас</a:t>
            </a:r>
          </a:p>
        </p:txBody>
      </p:sp>
    </p:spTree>
    <p:extLst>
      <p:ext uri="{BB962C8B-B14F-4D97-AF65-F5344CB8AC3E}">
        <p14:creationId xmlns:p14="http://schemas.microsoft.com/office/powerpoint/2010/main" val="92503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8596668" cy="45720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Вывод </a:t>
            </a:r>
            <a:r>
              <a:rPr lang="en-US" sz="1800" dirty="0" err="1" smtClean="0"/>
              <a:t>netstat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en-US" sz="1800" dirty="0" smtClean="0"/>
              <a:t>PowerShell - </a:t>
            </a:r>
            <a:r>
              <a:rPr lang="en-US" sz="2000" b="1" dirty="0" err="1"/>
              <a:t>Askona</a:t>
            </a:r>
            <a:r>
              <a:rPr lang="en-US" sz="2000" b="1" dirty="0"/>
              <a:t> Home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8255"/>
            <a:ext cx="6993466" cy="1652845"/>
          </a:xfrm>
        </p:spPr>
        <p:txBody>
          <a:bodyPr>
            <a:normAutofit/>
          </a:bodyPr>
          <a:lstStyle/>
          <a:p>
            <a:r>
              <a:rPr lang="en-US" sz="1500" dirty="0"/>
              <a:t>PS C:\Users\a.rogov&gt; </a:t>
            </a:r>
            <a:r>
              <a:rPr lang="en-US" sz="1500" dirty="0" err="1"/>
              <a:t>netstat</a:t>
            </a:r>
            <a:r>
              <a:rPr lang="en-US" sz="1500" dirty="0"/>
              <a:t> -n | select-string -pattern "40.87.145.144"</a:t>
            </a:r>
          </a:p>
          <a:p>
            <a:endParaRPr lang="en-US" sz="1500" dirty="0"/>
          </a:p>
          <a:p>
            <a:r>
              <a:rPr lang="en-US" sz="1500" dirty="0"/>
              <a:t>  TCP    10.1.92.3:51946        40.87.145.144:443      ESTABLISHED</a:t>
            </a:r>
            <a:endParaRPr lang="ru-RU" sz="15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206262"/>
            <a:ext cx="7152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Askona</a:t>
            </a:r>
            <a:r>
              <a:rPr lang="en-US" dirty="0" smtClean="0"/>
              <a:t> </a:t>
            </a:r>
            <a:r>
              <a:rPr lang="en-US" dirty="0"/>
              <a:t>Home: </a:t>
            </a:r>
            <a:r>
              <a:rPr lang="en-US" dirty="0" err="1"/>
              <a:t>netstat</a:t>
            </a:r>
            <a:r>
              <a:rPr lang="en-US" dirty="0"/>
              <a:t> -n | select-string -pattern "40.87.145.144"</a:t>
            </a:r>
          </a:p>
          <a:p>
            <a:r>
              <a:rPr lang="nb-NO" dirty="0" smtClean="0"/>
              <a:t>Habr       	: </a:t>
            </a:r>
            <a:r>
              <a:rPr lang="nb-NO" dirty="0"/>
              <a:t>netstat -n | select-string -pattern "178.248.237.68"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51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8255"/>
            <a:ext cx="8596668" cy="1182945"/>
          </a:xfrm>
        </p:spPr>
        <p:txBody>
          <a:bodyPr>
            <a:normAutofit/>
          </a:bodyPr>
          <a:lstStyle/>
          <a:p>
            <a:r>
              <a:rPr lang="en-US" sz="1500" dirty="0"/>
              <a:t>PS C:\Users\a.rogov&gt; </a:t>
            </a:r>
            <a:r>
              <a:rPr lang="en-US" sz="1500" dirty="0" err="1"/>
              <a:t>netstat</a:t>
            </a:r>
            <a:r>
              <a:rPr lang="en-US" sz="1500" dirty="0"/>
              <a:t> -n | select-string -pattern "178.248.237.68"</a:t>
            </a:r>
          </a:p>
          <a:p>
            <a:endParaRPr lang="en-US" sz="1500" dirty="0"/>
          </a:p>
          <a:p>
            <a:r>
              <a:rPr lang="en-US" sz="1500" dirty="0"/>
              <a:t>  TCP    10.1.92.3:51948        178.248.237.68:443     ESTABLISHED</a:t>
            </a:r>
            <a:endParaRPr lang="ru-RU" sz="15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8596668" cy="45720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Вывод </a:t>
            </a:r>
            <a:r>
              <a:rPr lang="en-US" sz="1800" dirty="0" err="1" smtClean="0"/>
              <a:t>netstat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en-US" sz="1800" dirty="0" smtClean="0"/>
              <a:t>PowerShell - </a:t>
            </a:r>
            <a:r>
              <a:rPr lang="nb-NO" sz="2000" b="1" dirty="0" smtClean="0"/>
              <a:t>Habr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1206262"/>
            <a:ext cx="7152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Askona</a:t>
            </a:r>
            <a:r>
              <a:rPr lang="en-US" dirty="0" smtClean="0"/>
              <a:t> </a:t>
            </a:r>
            <a:r>
              <a:rPr lang="en-US" dirty="0"/>
              <a:t>Home: </a:t>
            </a:r>
            <a:r>
              <a:rPr lang="en-US" dirty="0" err="1"/>
              <a:t>netstat</a:t>
            </a:r>
            <a:r>
              <a:rPr lang="en-US" dirty="0"/>
              <a:t> -n | select-string -pattern "40.87.145.144"</a:t>
            </a:r>
          </a:p>
          <a:p>
            <a:r>
              <a:rPr lang="nb-NO" dirty="0" smtClean="0"/>
              <a:t>Habr       	: </a:t>
            </a:r>
            <a:r>
              <a:rPr lang="nb-NO" dirty="0"/>
              <a:t>netstat -n | select-string -pattern "178.248.237.68"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71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64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Использование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85889"/>
            <a:ext cx="8596668" cy="3880773"/>
          </a:xfrm>
        </p:spPr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51" y="2221374"/>
            <a:ext cx="7190945" cy="29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8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53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Варианты использование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4901"/>
            <a:ext cx="8596668" cy="584199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Основное использование: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1780382"/>
            <a:ext cx="6542042" cy="5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53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Варианты использование</a:t>
            </a:r>
            <a:endParaRPr lang="ru-RU" sz="1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77334" y="1104901"/>
            <a:ext cx="8596668" cy="584199"/>
          </a:xfrm>
        </p:spPr>
        <p:txBody>
          <a:bodyPr>
            <a:normAutofit/>
          </a:bodyPr>
          <a:lstStyle/>
          <a:p>
            <a:r>
              <a:rPr lang="ru-RU" dirty="0" smtClean="0"/>
              <a:t>Именованный клиент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1689100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Конфигурация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29734" y="4241801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</a:t>
            </a:r>
            <a:r>
              <a:rPr lang="ru-RU" dirty="0" smtClean="0"/>
              <a:t>спользование: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2273298"/>
            <a:ext cx="6981391" cy="18415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4" y="4953001"/>
            <a:ext cx="5666497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6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77334" y="609600"/>
            <a:ext cx="8596668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Варианты использование</a:t>
            </a:r>
            <a:endParaRPr lang="ru-RU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1104901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Именованный клиент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438775" y="702472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Класс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193799"/>
            <a:ext cx="6753225" cy="54768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2" y="1548161"/>
            <a:ext cx="4583613" cy="557278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0" y="2052640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Либо конфигурация прямо в </a:t>
            </a:r>
            <a:r>
              <a:rPr lang="ru-RU" dirty="0" err="1" smtClean="0"/>
              <a:t>конфиге</a:t>
            </a:r>
            <a:r>
              <a:rPr lang="ru-RU" dirty="0" smtClean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2799523"/>
            <a:ext cx="52959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8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77334" y="609600"/>
            <a:ext cx="8596668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Варианты использование</a:t>
            </a:r>
            <a:endParaRPr lang="ru-RU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1104901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Именованный клиент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334" y="1689100"/>
            <a:ext cx="8596668" cy="5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</a:t>
            </a:r>
            <a:r>
              <a:rPr lang="ru-RU" dirty="0" smtClean="0"/>
              <a:t>спользование: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45" y="1104900"/>
            <a:ext cx="55340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можно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месте, где используется </a:t>
            </a:r>
            <a:r>
              <a:rPr lang="en-US" dirty="0" err="1" smtClean="0"/>
              <a:t>HttpClient</a:t>
            </a:r>
            <a:r>
              <a:rPr lang="en-US" dirty="0" smtClean="0"/>
              <a:t>. </a:t>
            </a:r>
            <a:r>
              <a:rPr lang="ru-RU" dirty="0" smtClean="0"/>
              <a:t>Ибо все, что мы можем сделать с </a:t>
            </a:r>
            <a:r>
              <a:rPr lang="en-US" dirty="0" err="1" smtClean="0"/>
              <a:t>HttpClient</a:t>
            </a:r>
            <a:r>
              <a:rPr lang="en-US" dirty="0" smtClean="0"/>
              <a:t>,</a:t>
            </a:r>
            <a:r>
              <a:rPr lang="ru-RU" dirty="0" smtClean="0"/>
              <a:t> мы можем задать в </a:t>
            </a:r>
            <a:r>
              <a:rPr lang="en-US" dirty="0" err="1" smtClean="0"/>
              <a:t>HttpFactory</a:t>
            </a:r>
            <a:r>
              <a:rPr lang="en-US" dirty="0" smtClean="0"/>
              <a:t>(Handlers, Politics </a:t>
            </a:r>
            <a:r>
              <a:rPr lang="ru-RU" dirty="0" smtClean="0"/>
              <a:t>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38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Например </a:t>
            </a:r>
            <a:r>
              <a:rPr lang="en-US" dirty="0" err="1" smtClean="0"/>
              <a:t>BPMClient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зарегистрировать его как </a:t>
            </a:r>
            <a:r>
              <a:rPr lang="en-US" dirty="0" err="1" smtClean="0"/>
              <a:t>HttpClient</a:t>
            </a:r>
            <a:r>
              <a:rPr lang="en-US" dirty="0" smtClean="0"/>
              <a:t> </a:t>
            </a:r>
            <a:r>
              <a:rPr lang="ru-RU" dirty="0" smtClean="0"/>
              <a:t>и использовать где угодно.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Правда есть один фатальный недостаток: в типизированный </a:t>
            </a:r>
            <a:r>
              <a:rPr lang="en-US" dirty="0" err="1" smtClean="0"/>
              <a:t>HttpClient</a:t>
            </a:r>
            <a:r>
              <a:rPr lang="ru-RU" dirty="0" smtClean="0"/>
              <a:t> передать можно только </a:t>
            </a:r>
            <a:r>
              <a:rPr lang="en-US" dirty="0" err="1" smtClean="0"/>
              <a:t>HttpClient</a:t>
            </a:r>
            <a:r>
              <a:rPr lang="en-US" dirty="0" smtClean="0"/>
              <a:t>(</a:t>
            </a:r>
            <a:r>
              <a:rPr lang="ru-RU" dirty="0" err="1" smtClean="0"/>
              <a:t>т.е</a:t>
            </a:r>
            <a:r>
              <a:rPr lang="ru-RU" dirty="0" smtClean="0"/>
              <a:t> нельзя </a:t>
            </a:r>
            <a:r>
              <a:rPr lang="en-US" dirty="0" err="1" smtClean="0"/>
              <a:t>BPMOptions</a:t>
            </a:r>
            <a:r>
              <a:rPr lang="en-US" dirty="0" smtClean="0"/>
              <a:t> </a:t>
            </a:r>
            <a:r>
              <a:rPr lang="ru-RU" dirty="0" smtClean="0"/>
              <a:t>передать и использовать при запросах).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67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66750"/>
            <a:ext cx="8100268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Хорошей практикой в разработке на </a:t>
            </a:r>
            <a:r>
              <a:rPr lang="en-US" dirty="0" smtClean="0"/>
              <a:t>C# </a:t>
            </a:r>
            <a:r>
              <a:rPr lang="ru-RU" dirty="0" smtClean="0"/>
              <a:t>является использования </a:t>
            </a:r>
            <a:r>
              <a:rPr lang="en-US" dirty="0" smtClean="0"/>
              <a:t>using</a:t>
            </a:r>
            <a:r>
              <a:rPr lang="ru-RU" dirty="0" smtClean="0"/>
              <a:t> для управления временем жизни того или иного объекта.</a:t>
            </a:r>
          </a:p>
          <a:p>
            <a:endParaRPr lang="ru-RU" dirty="0"/>
          </a:p>
          <a:p>
            <a:r>
              <a:rPr lang="ru-RU" dirty="0" smtClean="0"/>
              <a:t>Допустим при открытии соединения или при открытии потока с доступом к файлу. </a:t>
            </a:r>
          </a:p>
          <a:p>
            <a:r>
              <a:rPr lang="ru-RU" dirty="0" smtClean="0"/>
              <a:t>В первом случае мы не хотим держать соединение дольше, чем нужно, ибо это захватывает ресурсы.</a:t>
            </a:r>
          </a:p>
          <a:p>
            <a:r>
              <a:rPr lang="ru-RU" dirty="0" smtClean="0"/>
              <a:t>Во втором не хотим держать файл открытым(занятым). Ведь мы не единственные кто хочет с ним работать(в </a:t>
            </a:r>
            <a:r>
              <a:rPr lang="en-US" dirty="0" smtClean="0"/>
              <a:t>Windows </a:t>
            </a:r>
            <a:r>
              <a:rPr lang="ru-RU" dirty="0" smtClean="0"/>
              <a:t>файл будет не доступен на изменение, если поток его занял).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20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6" y="601662"/>
            <a:ext cx="8957775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5080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Либо вот в подобных методах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81050"/>
            <a:ext cx="82581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Статья от </a:t>
            </a:r>
            <a:r>
              <a:rPr lang="en-US" dirty="0" smtClean="0"/>
              <a:t>Microsoft </a:t>
            </a:r>
            <a:r>
              <a:rPr lang="ru-RU" dirty="0" smtClean="0"/>
              <a:t>про </a:t>
            </a:r>
            <a:r>
              <a:rPr lang="en-US" dirty="0" err="1" smtClean="0"/>
              <a:t>HttpClientFactory</a:t>
            </a:r>
            <a:r>
              <a:rPr lang="ru-RU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docs.microsoft.com/ru-ru/aspnet/core/fundamentals/http-requests?view=aspnetcore-2.2</a:t>
            </a:r>
            <a:endParaRPr lang="ru-RU" dirty="0" smtClean="0"/>
          </a:p>
          <a:p>
            <a:r>
              <a:rPr lang="ru-RU" dirty="0" smtClean="0"/>
              <a:t>Статья на </a:t>
            </a:r>
            <a:r>
              <a:rPr lang="ru-RU" dirty="0" err="1" smtClean="0"/>
              <a:t>хабре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habr.com/ru/post/424873/</a:t>
            </a:r>
            <a:endParaRPr lang="ru-RU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с примером и </a:t>
            </a:r>
            <a:r>
              <a:rPr lang="ru-RU" dirty="0" err="1" smtClean="0"/>
              <a:t>презой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github.com/RogovArtem/IHttpFactoryExample</a:t>
            </a:r>
            <a:endParaRPr lang="en-US" dirty="0" smtClean="0"/>
          </a:p>
          <a:p>
            <a:r>
              <a:rPr lang="ru-RU" dirty="0" smtClean="0"/>
              <a:t>Кратко о </a:t>
            </a:r>
            <a:r>
              <a:rPr lang="en-US" dirty="0" err="1" smtClean="0"/>
              <a:t>Netstat</a:t>
            </a:r>
            <a:r>
              <a:rPr lang="ru-RU" dirty="0"/>
              <a:t> </a:t>
            </a:r>
            <a:r>
              <a:rPr lang="ru-RU" dirty="0" smtClean="0"/>
              <a:t>и статусах сокетов</a:t>
            </a:r>
          </a:p>
          <a:p>
            <a:r>
              <a:rPr lang="en-US" dirty="0" smtClean="0">
                <a:hlinkClick r:id="rId5"/>
              </a:rPr>
              <a:t>https://ru.wikipedia.org/wiki/Netsta</a:t>
            </a:r>
            <a:r>
              <a:rPr lang="en-US" dirty="0" smtClean="0">
                <a:hlinkClick r:id="rId6"/>
              </a:rPr>
              <a:t>t</a:t>
            </a:r>
            <a:r>
              <a:rPr lang="en-US" dirty="0" smtClean="0">
                <a:hlinkClick r:id="rId5"/>
              </a:rPr>
              <a:t>#</a:t>
            </a:r>
            <a:r>
              <a:rPr lang="ru-RU" dirty="0" err="1" smtClean="0">
                <a:hlinkClick r:id="rId5"/>
              </a:rPr>
              <a:t>Выдаваемая_информация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38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23975"/>
            <a:ext cx="4572000" cy="28575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05" y="49609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66" y="2752725"/>
            <a:ext cx="4572000" cy="3429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4348162"/>
            <a:ext cx="3873500" cy="24209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38" y="2967435"/>
            <a:ext cx="1310877" cy="8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4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46177"/>
            <a:ext cx="8596668" cy="5395186"/>
          </a:xfrm>
        </p:spPr>
        <p:txBody>
          <a:bodyPr/>
          <a:lstStyle/>
          <a:p>
            <a:r>
              <a:rPr lang="ru-RU" dirty="0" smtClean="0"/>
              <a:t>Так же поступаем и с </a:t>
            </a:r>
            <a:r>
              <a:rPr lang="en-US" dirty="0" err="1" smtClean="0"/>
              <a:t>HttpClient</a:t>
            </a:r>
            <a:r>
              <a:rPr lang="en-US" dirty="0" smtClean="0"/>
              <a:t>. </a:t>
            </a:r>
            <a:r>
              <a:rPr lang="ru-RU" dirty="0" smtClean="0"/>
              <a:t>Зачем нам держать открытым соединение(сокет) после того, как мы сделали все, что хотели?</a:t>
            </a:r>
            <a:r>
              <a:rPr lang="en-US" dirty="0" smtClean="0"/>
              <a:t> </a:t>
            </a:r>
            <a:r>
              <a:rPr lang="ru-RU" dirty="0" smtClean="0"/>
              <a:t>Зачем нам держать объект активным?</a:t>
            </a:r>
          </a:p>
          <a:p>
            <a:endParaRPr lang="ru-RU" dirty="0"/>
          </a:p>
          <a:p>
            <a:r>
              <a:rPr lang="ru-RU" dirty="0" smtClean="0"/>
              <a:t>Поэтому используем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 когда мы выйдем из данного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объект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уничтожиться, а вместе с ним и освободиться сокет…</a:t>
            </a:r>
            <a:r>
              <a:rPr lang="ru-RU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Нет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8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60833"/>
            <a:ext cx="8596668" cy="548053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Объект уничтожиться, а сокет останется занятым в режиме </a:t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TIME_WAIT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Сокет закрыт, но ожидает пакеты, ещё находящиеся в сети для обработки).</a:t>
            </a:r>
          </a:p>
          <a:p>
            <a:endParaRPr lang="ru-RU" dirty="0" smtClean="0"/>
          </a:p>
          <a:p>
            <a:r>
              <a:rPr lang="ru-RU" dirty="0" smtClean="0">
                <a:latin typeface="Consolas" panose="020B0609020204030204" pitchFamily="49" charset="0"/>
              </a:rPr>
              <a:t>Мы так же ожидаем, что не будет создаваться еще один сокет для соединения с тем же сайтом…</a:t>
            </a:r>
            <a:r>
              <a:rPr lang="ru-RU" sz="2000" b="1" dirty="0" smtClean="0">
                <a:latin typeface="Consolas" panose="020B0609020204030204" pitchFamily="49" charset="0"/>
              </a:rPr>
              <a:t>Нет</a:t>
            </a:r>
            <a:r>
              <a:rPr lang="ru-RU" sz="2000" dirty="0" smtClean="0"/>
              <a:t>. </a:t>
            </a:r>
            <a:r>
              <a:rPr lang="ru-RU" sz="2000" b="1" dirty="0" smtClean="0">
                <a:latin typeface="Consolas" panose="020B0609020204030204" pitchFamily="49" charset="0"/>
              </a:rPr>
              <a:t>На каждое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//Go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go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go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latin typeface="Consolas" panose="020B0609020204030204" pitchFamily="49" charset="0"/>
              </a:rPr>
              <a:t>	</a:t>
            </a:r>
            <a:r>
              <a:rPr lang="ru-RU" sz="2000" b="1" dirty="0" smtClean="0">
                <a:latin typeface="Consolas" panose="020B0609020204030204" pitchFamily="49" charset="0"/>
              </a:rPr>
              <a:t>Будет открываться новый сокет, но в рамках данного </a:t>
            </a:r>
            <a:r>
              <a:rPr lang="en-US" sz="2000" b="1" dirty="0" err="1" smtClean="0">
                <a:latin typeface="Consolas" panose="020B0609020204030204" pitchFamily="49" charset="0"/>
              </a:rPr>
              <a:t>HttpClient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ru-RU" sz="2000" b="1" dirty="0" smtClean="0">
                <a:latin typeface="Consolas" panose="020B0609020204030204" pitchFamily="49" charset="0"/>
              </a:rPr>
              <a:t>запросы к одному сервису не будут активировать новые сокеты. </a:t>
            </a:r>
            <a:endParaRPr lang="ru-RU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Поэтому плохой практикой является создание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при каждом запросе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тогда быть? Решений много. От создания </a:t>
            </a:r>
            <a:r>
              <a:rPr lang="ru-RU" dirty="0" err="1" smtClean="0"/>
              <a:t>синглтонов</a:t>
            </a:r>
            <a:r>
              <a:rPr lang="ru-RU" dirty="0" smtClean="0"/>
              <a:t> до статических классов.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Но есть стандартный универсальный способ, который позволяет обойти это проблему не думая о реализации.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sz="2800" dirty="0" err="1" smtClean="0"/>
              <a:t>IHttpClientFactory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0579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34" y="152400"/>
            <a:ext cx="8596668" cy="4064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Стандартный способ работы с </a:t>
            </a:r>
            <a:r>
              <a:rPr lang="en-US" sz="1800" dirty="0" err="1" smtClean="0"/>
              <a:t>HttpClient</a:t>
            </a:r>
            <a:r>
              <a:rPr lang="en-US" sz="1800" dirty="0" smtClean="0"/>
              <a:t>(</a:t>
            </a:r>
            <a:r>
              <a:rPr lang="ru-RU" sz="1800" dirty="0" smtClean="0"/>
              <a:t>имитация 10 запросов)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966787"/>
            <a:ext cx="8065020" cy="49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8596668" cy="45720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Вывод </a:t>
            </a:r>
            <a:r>
              <a:rPr lang="en-US" sz="1800" dirty="0" err="1" smtClean="0"/>
              <a:t>netstat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en-US" sz="1800" dirty="0" smtClean="0"/>
              <a:t>PowerShell - </a:t>
            </a:r>
            <a:r>
              <a:rPr lang="en-US" sz="2000" b="1" dirty="0" err="1"/>
              <a:t>Askona</a:t>
            </a:r>
            <a:r>
              <a:rPr lang="en-US" sz="2000" b="1" dirty="0"/>
              <a:t> Home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8255"/>
            <a:ext cx="699346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PS C</a:t>
            </a:r>
            <a:r>
              <a:rPr lang="en-US" dirty="0"/>
              <a:t>:\Users\a.rogov&gt; </a:t>
            </a:r>
            <a:r>
              <a:rPr lang="en-US" dirty="0" err="1"/>
              <a:t>netstat</a:t>
            </a:r>
            <a:r>
              <a:rPr lang="en-US" dirty="0"/>
              <a:t> -n | select-string -pattern "40.87.145.144"</a:t>
            </a:r>
          </a:p>
          <a:p>
            <a:endParaRPr lang="en-US" dirty="0"/>
          </a:p>
          <a:p>
            <a:r>
              <a:rPr lang="en-US" dirty="0"/>
              <a:t>  TCP    10.1.92.3:50378        40.87.145.144:443      TIME_WAIT</a:t>
            </a:r>
          </a:p>
          <a:p>
            <a:r>
              <a:rPr lang="en-US" dirty="0"/>
              <a:t>  TCP    10.1.92.3:50381        40.87.145.144:443      TIME_WAIT</a:t>
            </a:r>
          </a:p>
          <a:p>
            <a:r>
              <a:rPr lang="en-US" dirty="0"/>
              <a:t>  TCP    10.1.92.3:50384        40.87.145.144:443      TIME_WAIT</a:t>
            </a:r>
          </a:p>
          <a:p>
            <a:r>
              <a:rPr lang="en-US" dirty="0"/>
              <a:t>  TCP    10.1.92.3:50386        40.87.145.144:443      TIME_WAIT</a:t>
            </a:r>
          </a:p>
          <a:p>
            <a:r>
              <a:rPr lang="en-US" dirty="0"/>
              <a:t>  TCP    10.1.92.3:50389        40.87.145.144:443      TIME_WAIT</a:t>
            </a:r>
          </a:p>
          <a:p>
            <a:r>
              <a:rPr lang="en-US" dirty="0"/>
              <a:t>  TCP    10.1.92.3:50391        40.87.145.144:443      TIME_WAIT</a:t>
            </a:r>
          </a:p>
          <a:p>
            <a:r>
              <a:rPr lang="en-US" dirty="0"/>
              <a:t>  TCP    10.1.92.3:50394        40.87.145.144:443      TIME_WAIT</a:t>
            </a:r>
          </a:p>
          <a:p>
            <a:r>
              <a:rPr lang="en-US" dirty="0"/>
              <a:t>  TCP    10.1.92.3:50396        40.87.145.144:443      TIME_WAIT</a:t>
            </a:r>
          </a:p>
          <a:p>
            <a:r>
              <a:rPr lang="en-US" dirty="0"/>
              <a:t>  TCP    10.1.92.3:50398        40.87.145.144:443      TIME_WAIT</a:t>
            </a:r>
          </a:p>
          <a:p>
            <a:r>
              <a:rPr lang="en-US" dirty="0"/>
              <a:t>  TCP    10.1.92.3:50400        40.87.145.144:443      TIME_WAIT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206262"/>
            <a:ext cx="7152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Askona</a:t>
            </a:r>
            <a:r>
              <a:rPr lang="en-US" dirty="0" smtClean="0"/>
              <a:t> </a:t>
            </a:r>
            <a:r>
              <a:rPr lang="en-US" dirty="0"/>
              <a:t>Home: </a:t>
            </a:r>
            <a:r>
              <a:rPr lang="en-US" dirty="0" err="1"/>
              <a:t>netstat</a:t>
            </a:r>
            <a:r>
              <a:rPr lang="en-US" dirty="0"/>
              <a:t> -n | select-string -pattern "40.87.145.144"</a:t>
            </a:r>
          </a:p>
          <a:p>
            <a:r>
              <a:rPr lang="nb-NO" dirty="0" smtClean="0"/>
              <a:t>Habr       	: </a:t>
            </a:r>
            <a:r>
              <a:rPr lang="nb-NO" dirty="0"/>
              <a:t>netstat -n | select-string -pattern "178.248.237.68"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6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8255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PS C:\Users\a.rogov&gt; </a:t>
            </a:r>
            <a:r>
              <a:rPr lang="en-US" dirty="0" err="1"/>
              <a:t>netstat</a:t>
            </a:r>
            <a:r>
              <a:rPr lang="en-US" dirty="0"/>
              <a:t> -n | select-string -pattern "178.248.237.68"</a:t>
            </a:r>
          </a:p>
          <a:p>
            <a:endParaRPr lang="en-US" dirty="0"/>
          </a:p>
          <a:p>
            <a:r>
              <a:rPr lang="en-US" dirty="0"/>
              <a:t>  TCP    10.1.92.3:50380        178.248.237.68:443     TIME_WAIT</a:t>
            </a:r>
          </a:p>
          <a:p>
            <a:r>
              <a:rPr lang="en-US" dirty="0"/>
              <a:t>  TCP    10.1.92.3:50383        178.248.237.68:443     TIME_WAIT</a:t>
            </a:r>
          </a:p>
          <a:p>
            <a:r>
              <a:rPr lang="en-US" dirty="0"/>
              <a:t>  TCP    10.1.92.3:50385        178.248.237.68:443     TIME_WAIT</a:t>
            </a:r>
          </a:p>
          <a:p>
            <a:r>
              <a:rPr lang="en-US" dirty="0"/>
              <a:t>  TCP    10.1.92.3:50388        178.248.237.68:443     TIME_WAIT</a:t>
            </a:r>
          </a:p>
          <a:p>
            <a:r>
              <a:rPr lang="en-US" dirty="0"/>
              <a:t>  TCP    10.1.92.3:50390        178.248.237.68:443     TIME_WAIT</a:t>
            </a:r>
          </a:p>
          <a:p>
            <a:r>
              <a:rPr lang="en-US" dirty="0"/>
              <a:t>  TCP    10.1.92.3:50393        178.248.237.68:443     TIME_WAIT</a:t>
            </a:r>
          </a:p>
          <a:p>
            <a:r>
              <a:rPr lang="en-US" dirty="0"/>
              <a:t>  TCP    10.1.92.3:50395        178.248.237.68:443     TIME_WAIT</a:t>
            </a:r>
          </a:p>
          <a:p>
            <a:r>
              <a:rPr lang="en-US" dirty="0"/>
              <a:t>  TCP    10.1.92.3:50397        178.248.237.68:443     TIME_WAIT</a:t>
            </a:r>
          </a:p>
          <a:p>
            <a:r>
              <a:rPr lang="en-US" dirty="0"/>
              <a:t>  TCP    10.1.92.3:50399        178.248.237.68:443     TIME_WAIT</a:t>
            </a:r>
          </a:p>
          <a:p>
            <a:r>
              <a:rPr lang="en-US" dirty="0"/>
              <a:t>  TCP    10.1.92.3:50401        178.248.237.68:443     TIME_WAIT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8596668" cy="45720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Вывод </a:t>
            </a:r>
            <a:r>
              <a:rPr lang="en-US" sz="1800" dirty="0" err="1" smtClean="0"/>
              <a:t>netstat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en-US" sz="1800" dirty="0" smtClean="0"/>
              <a:t>PowerShell - </a:t>
            </a:r>
            <a:r>
              <a:rPr lang="nb-NO" sz="2000" b="1" dirty="0" smtClean="0"/>
              <a:t>Habr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1206262"/>
            <a:ext cx="7152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Askona</a:t>
            </a:r>
            <a:r>
              <a:rPr lang="en-US" dirty="0" smtClean="0"/>
              <a:t> </a:t>
            </a:r>
            <a:r>
              <a:rPr lang="en-US" dirty="0"/>
              <a:t>Home: </a:t>
            </a:r>
            <a:r>
              <a:rPr lang="en-US" dirty="0" err="1"/>
              <a:t>netstat</a:t>
            </a:r>
            <a:r>
              <a:rPr lang="en-US" dirty="0"/>
              <a:t> -n | select-string -pattern "40.87.145.144"</a:t>
            </a:r>
          </a:p>
          <a:p>
            <a:r>
              <a:rPr lang="nb-NO" dirty="0" smtClean="0"/>
              <a:t>Habr       	: </a:t>
            </a:r>
            <a:r>
              <a:rPr lang="nb-NO" dirty="0"/>
              <a:t>netstat -n | select-string -pattern "178.248.237.68"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1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30200"/>
            <a:ext cx="8596668" cy="7112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Работа через </a:t>
            </a:r>
            <a:r>
              <a:rPr lang="en-US" sz="1800" dirty="0" err="1" smtClean="0"/>
              <a:t>IHttpClientFactory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41400"/>
            <a:ext cx="8116498" cy="5156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55" y="0"/>
            <a:ext cx="5059147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558</Words>
  <Application>Microsoft Office PowerPoint</Application>
  <PresentationFormat>Широкоэкранный</PresentationFormat>
  <Paragraphs>100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Consolas</vt:lpstr>
      <vt:lpstr>Trebuchet MS</vt:lpstr>
      <vt:lpstr>Wingdings 3</vt:lpstr>
      <vt:lpstr>Грань</vt:lpstr>
      <vt:lpstr>Фабрика HttpClient. IHttpClientFactory </vt:lpstr>
      <vt:lpstr>Введение</vt:lpstr>
      <vt:lpstr>Презентация PowerPoint</vt:lpstr>
      <vt:lpstr>Презентация PowerPoint</vt:lpstr>
      <vt:lpstr>Поэтому плохой практикой является создание HttpClient при каждом запросе. </vt:lpstr>
      <vt:lpstr>Стандартный способ работы с HttpClient(имитация 10 запросов)</vt:lpstr>
      <vt:lpstr>Вывод netstat в PowerShell - Askona Home </vt:lpstr>
      <vt:lpstr>Вывод netstat в PowerShell - Habr  </vt:lpstr>
      <vt:lpstr>Работа через IHttpClientFactory</vt:lpstr>
      <vt:lpstr>Вывод netstat в PowerShell - Askona Home </vt:lpstr>
      <vt:lpstr>Вывод netstat в PowerShell - Habr  </vt:lpstr>
      <vt:lpstr>Использование</vt:lpstr>
      <vt:lpstr>Варианты использование</vt:lpstr>
      <vt:lpstr>Варианты использование</vt:lpstr>
      <vt:lpstr>Презентация PowerPoint</vt:lpstr>
      <vt:lpstr>Презентация PowerPoint</vt:lpstr>
      <vt:lpstr>Где можно использовать?</vt:lpstr>
      <vt:lpstr>Например BPMClient</vt:lpstr>
      <vt:lpstr>Презентация PowerPoint</vt:lpstr>
      <vt:lpstr>Презентация PowerPoint</vt:lpstr>
      <vt:lpstr>Либо вот в подобных методах</vt:lpstr>
      <vt:lpstr>Полезные ссылки</vt:lpstr>
      <vt:lpstr>Спасибо за внимание</vt:lpstr>
    </vt:vector>
  </TitlesOfParts>
  <Company>askona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Фабрика HttpClient. IHttpClientFactory</dc:title>
  <dc:creator>Рогов Артем Алексеевич</dc:creator>
  <cp:lastModifiedBy>Рогов Артем Алексеевич</cp:lastModifiedBy>
  <cp:revision>12</cp:revision>
  <dcterms:created xsi:type="dcterms:W3CDTF">2019-09-20T12:21:58Z</dcterms:created>
  <dcterms:modified xsi:type="dcterms:W3CDTF">2019-09-20T14:09:45Z</dcterms:modified>
</cp:coreProperties>
</file>