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3d924cfd5ef574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3d924cfd5ef574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505a28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505a28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c077c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c077c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c077c9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c077c9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c077c9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c077c9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c077c9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c077c9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0b4ac2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0b4ac2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0b4ac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0b4ac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dfc4e0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dfc4e0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fc4e06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fc4e06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fee629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fee629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fee629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fee629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b665b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b665b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b665bd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b665bd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aftaliharris.com/blog/visualizing-dbscan-clustering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8596" y="1591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Ben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efits and drawbacks of density based clustering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21586" y="67765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Benefits: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Don’t need to know k beforehand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Discovers clusters of arbitrary shape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Easily identifies outliers / resistant to noise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Easy implementation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Drawbacks: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Not as scalable as k-means (but pretty efficient otherwise)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Performs poorly when there are large differences in densities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Highly sensitive to the parameters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Choosing epsilon not very straightforward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Spectral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 clustering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831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A graph clustering approach - ‘connectivity’ over ‘compactness’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Construct a similarity graph (KNN graph or dense) for all data points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Embed data in low dimensional space (spectral embedding)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Apply a classic clustering algorithm (k-means) to partition the embedding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In (relatively) simple terms: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represent your data points in terms of connectivity/adjacency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find a new space in which the connectivity is emphasized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then perform k-means in that space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75" y="4491900"/>
            <a:ext cx="9144000" cy="285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The key step: a ‘suitable’ transformation of the space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Spectral clustering - some examples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75" y="537900"/>
            <a:ext cx="6292717" cy="46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8596" y="1591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Benefits and drawbacks of spectral clustering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21586" y="67765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Benefits: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Discovers clusters of arbitrary shape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Greater stability than k-means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Drawbacks: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Number of clusters need to be specified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Computationally expensive (for dense graphs/data)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Sensitive to noise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Spectral clustering - definitions and high level workings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2355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Affinity matrix (A): Gaussian kernel as measure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Degree matrix (D): diagonal matrix measuring degree at each node (sum of Ai’s)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Laplacian (L):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Eigen space of the Laplactian emphasizes connectivity.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Apply k-means on the Eigen space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969" y="847675"/>
            <a:ext cx="2704437" cy="4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950" y="1794150"/>
            <a:ext cx="1809925" cy="3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93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What is clustering?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What is it used for?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K-means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Hierarchal (agglomerative) clustering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Two new different approaches to clustering: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Density based clustering (DBSCAN)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Spectral clustering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What is clustering?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355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“Grouping similar objects together”, as simple as that, right?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04125" y="4918675"/>
            <a:ext cx="80025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“You need to know the question you are trying to answer”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75" y="909575"/>
            <a:ext cx="5515374" cy="38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342175" y="957575"/>
            <a:ext cx="25668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Possible clustering criteria: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Language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Actor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Genre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Novel based or not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Where is clustering used?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2225" y="71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Explore a dataset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Segment customers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Data compression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Structuring web search results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Outlier detection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Deduplicate entities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Find entities similar to entities of interest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Additional feature to enhance predictive models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K-means clustering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3100" y="695275"/>
            <a:ext cx="85206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Probably the most popular (and the only one many folks know)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>
                <a:latin typeface="Proxima Nova"/>
                <a:ea typeface="Proxima Nova"/>
                <a:cs typeface="Proxima Nova"/>
                <a:sym typeface="Proxima Nova"/>
              </a:rPr>
              <a:t>Approach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: partition the data into specified number of globular chunks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>
                <a:latin typeface="Proxima Nova"/>
                <a:ea typeface="Proxima Nova"/>
                <a:cs typeface="Proxima Nova"/>
                <a:sym typeface="Proxima Nova"/>
              </a:rPr>
              <a:t>Benefits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Simple and powerful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Intuitive parameters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Scales well to large datasets (high speed, now mini batch processing)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May be the only option for huge datasets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Available in all popular packages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>
                <a:latin typeface="Proxima Nova"/>
                <a:ea typeface="Proxima Nova"/>
                <a:cs typeface="Proxima Nova"/>
                <a:sym typeface="Proxima Nova"/>
              </a:rPr>
              <a:t>Drawbacks</a:t>
            </a: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Pre-specify K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Finds convex/spherical/globular clusters only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Forced assignment to nearest clusters (whether they belong there or not)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325" y="421950"/>
            <a:ext cx="2987101" cy="298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Hierarchal</a:t>
            </a: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 clustering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100" y="695275"/>
            <a:ext cx="41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Probably the 2nd most popular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Benefits: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Can find non-convex clusters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Multiple linkage strategies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Stable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Available in most popular packages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Drawbacks: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Needs user to decide K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Not very scalable to large datasets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-"/>
            </a:pPr>
            <a:r>
              <a:rPr lang="en-GB" sz="1300">
                <a:latin typeface="Proxima Nova"/>
                <a:ea typeface="Proxima Nova"/>
                <a:cs typeface="Proxima Nova"/>
                <a:sym typeface="Proxima Nova"/>
              </a:rPr>
              <a:t>Very sensitive to linkage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050" y="3538100"/>
            <a:ext cx="1481900" cy="11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198" y="3506175"/>
            <a:ext cx="1555755" cy="1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200" y="3515736"/>
            <a:ext cx="1688900" cy="12517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266300" y="3141650"/>
            <a:ext cx="6180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Single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851225" y="3141650"/>
            <a:ext cx="9468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Complete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635500" y="3141650"/>
            <a:ext cx="8274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roxima Nova"/>
                <a:ea typeface="Proxima Nova"/>
                <a:cs typeface="Proxima Nova"/>
                <a:sym typeface="Proxima Nova"/>
              </a:rPr>
              <a:t>Average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825" y="277493"/>
            <a:ext cx="3692850" cy="273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Density based clustering - DBSCAN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05081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Proxima Nova"/>
                <a:ea typeface="Proxima Nova"/>
                <a:cs typeface="Proxima Nova"/>
                <a:sym typeface="Proxima Nova"/>
              </a:rPr>
              <a:t>Density Based Spatial Clustering of Applications with Noise (Ester, et. al, 1996)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Key idea: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Captures the insight that clusters are dense groups of points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Separated by regions of lower object density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If a particular point belongs to a cluster, it should be near to lots of other points in that cluster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Density based clustering - key parameters and definitions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83100" y="695275"/>
            <a:ext cx="85206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Proxima Nova"/>
                <a:ea typeface="Proxima Nova"/>
                <a:cs typeface="Proxima Nova"/>
                <a:sym typeface="Proxima Nova"/>
              </a:rPr>
              <a:t>ε</a:t>
            </a:r>
            <a:r>
              <a:rPr b="1" lang="en-GB" sz="1500">
                <a:latin typeface="Proxima Nova"/>
                <a:ea typeface="Proxima Nova"/>
                <a:cs typeface="Proxima Nova"/>
                <a:sym typeface="Proxima Nova"/>
              </a:rPr>
              <a:t>-Neighbourhood</a:t>
            </a: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: Objects within a radius of </a:t>
            </a:r>
            <a:r>
              <a:rPr b="1" lang="en-GB" sz="1500">
                <a:latin typeface="Proxima Nova"/>
                <a:ea typeface="Proxima Nova"/>
                <a:cs typeface="Proxima Nova"/>
                <a:sym typeface="Proxima Nova"/>
              </a:rPr>
              <a:t>ε</a:t>
            </a: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 from an object</a:t>
            </a:r>
            <a:br>
              <a:rPr lang="en-GB" sz="15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GB" sz="1500">
                <a:latin typeface="Proxima Nova"/>
                <a:ea typeface="Proxima Nova"/>
                <a:cs typeface="Proxima Nova"/>
                <a:sym typeface="Proxima Nova"/>
              </a:rPr>
              <a:t>minPoints:</a:t>
            </a: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 minimum number of points that make a region ‘high density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500">
                <a:latin typeface="Proxima Nova"/>
                <a:ea typeface="Proxima Nova"/>
                <a:cs typeface="Proxima Nova"/>
                <a:sym typeface="Proxima Nova"/>
              </a:rPr>
            </a:b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275" y="1937350"/>
            <a:ext cx="2897050" cy="18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622" y="619078"/>
            <a:ext cx="1623025" cy="1235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77675" y="2181750"/>
            <a:ext cx="30897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 types of points: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AutoNum type="arabicPeriod"/>
            </a:pP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Core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AutoNum type="arabicPeriod"/>
            </a:pP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Border/Boundary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AutoNum type="arabicPeriod"/>
            </a:pP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Noise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83100" y="415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Given an </a:t>
            </a:r>
            <a:r>
              <a:rPr b="1"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ε</a:t>
            </a: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and a minPoints value, the core (high density) points get connected to form clusters along with their border/boundary points.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"/>
                <a:ea typeface="Proxima Nova"/>
                <a:cs typeface="Proxima Nova"/>
                <a:sym typeface="Proxima Nova"/>
              </a:rPr>
              <a:t>Density based clustering - how it works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83100" y="695275"/>
            <a:ext cx="57468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Given </a:t>
            </a:r>
            <a:r>
              <a:rPr b="1" lang="en-GB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ε </a:t>
            </a:r>
            <a:r>
              <a:rPr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-GB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minPoints</a:t>
            </a:r>
            <a:endParaRPr b="1" sz="11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-GB" sz="14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Pick an arbitrary point 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-GB" sz="14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If there are more than minPoints points within </a:t>
            </a:r>
            <a:r>
              <a:rPr b="1" lang="en-GB" sz="1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ε </a:t>
            </a:r>
            <a:r>
              <a:rPr lang="en-GB" sz="14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from that point, (including the original point itself), we consider all of them to be part of a "cluster"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AutoNum type="arabicPeriod"/>
            </a:pPr>
            <a:r>
              <a:rPr lang="en-GB" sz="1400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Expand that cluster by checking all of the new points and seeing if they too have more than minPoints points within a distance of epsilon growing the cluster recursively if so.</a:t>
            </a:r>
            <a:endParaRPr sz="1400">
              <a:solidFill>
                <a:srgbClr val="4343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Naftali Harris’ amazing visualization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450" y="1093925"/>
            <a:ext cx="2299525" cy="16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83100" y="4148400"/>
            <a:ext cx="57468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other clustering technique does this remind you of?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